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3"/>
  </p:notesMasterIdLst>
  <p:sldIdLst>
    <p:sldId id="256" r:id="rId2"/>
    <p:sldId id="266" r:id="rId3"/>
    <p:sldId id="257" r:id="rId4"/>
    <p:sldId id="258" r:id="rId5"/>
    <p:sldId id="281" r:id="rId6"/>
    <p:sldId id="263" r:id="rId7"/>
    <p:sldId id="259" r:id="rId8"/>
    <p:sldId id="260" r:id="rId9"/>
    <p:sldId id="280" r:id="rId10"/>
    <p:sldId id="279" r:id="rId11"/>
    <p:sldId id="265" r:id="rId12"/>
    <p:sldId id="270" r:id="rId13"/>
    <p:sldId id="274" r:id="rId14"/>
    <p:sldId id="273" r:id="rId15"/>
    <p:sldId id="272" r:id="rId16"/>
    <p:sldId id="261" r:id="rId17"/>
    <p:sldId id="271" r:id="rId18"/>
    <p:sldId id="275" r:id="rId19"/>
    <p:sldId id="276" r:id="rId20"/>
    <p:sldId id="277" r:id="rId21"/>
    <p:sldId id="278"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9" d="100"/>
          <a:sy n="129" d="100"/>
        </p:scale>
        <p:origin x="203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2023 -</a:t>
            </a:r>
            <a:r>
              <a:rPr lang="en-US" baseline="0" dirty="0"/>
              <a:t> 2024</a:t>
            </a:r>
            <a:endParaRPr lang="en-US" dirty="0"/>
          </a:p>
        </c:rich>
      </c:tx>
      <c:layout>
        <c:manualLayout>
          <c:xMode val="edge"/>
          <c:yMode val="edge"/>
          <c:x val="0.43436233172990807"/>
          <c:y val="2.043422459089985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Low Income</c:v>
                </c:pt>
              </c:strCache>
            </c:strRef>
          </c:tx>
          <c:spPr>
            <a:solidFill>
              <a:schemeClr val="accent1"/>
            </a:solidFill>
            <a:ln>
              <a:noFill/>
            </a:ln>
            <a:effectLst/>
          </c:spPr>
          <c:invertIfNegative val="0"/>
          <c:cat>
            <c:strRef>
              <c:f>Sheet1!$A$2:$A$5</c:f>
              <c:strCache>
                <c:ptCount val="4"/>
                <c:pt idx="0">
                  <c:v>Amesbury</c:v>
                </c:pt>
                <c:pt idx="1">
                  <c:v>Millbury</c:v>
                </c:pt>
                <c:pt idx="2">
                  <c:v>Oxford</c:v>
                </c:pt>
                <c:pt idx="3">
                  <c:v>South Hadley</c:v>
                </c:pt>
              </c:strCache>
            </c:strRef>
          </c:cat>
          <c:val>
            <c:numRef>
              <c:f>Sheet1!$B$2:$B$5</c:f>
              <c:numCache>
                <c:formatCode>General</c:formatCode>
                <c:ptCount val="4"/>
                <c:pt idx="0">
                  <c:v>34.299999999999997</c:v>
                </c:pt>
                <c:pt idx="1">
                  <c:v>34.4</c:v>
                </c:pt>
                <c:pt idx="2">
                  <c:v>47.3</c:v>
                </c:pt>
                <c:pt idx="3">
                  <c:v>36.6</c:v>
                </c:pt>
              </c:numCache>
            </c:numRef>
          </c:val>
          <c:extLst>
            <c:ext xmlns:c16="http://schemas.microsoft.com/office/drawing/2014/chart" uri="{C3380CC4-5D6E-409C-BE32-E72D297353CC}">
              <c16:uniqueId val="{00000000-BAB6-434D-A00B-A1F13412B901}"/>
            </c:ext>
          </c:extLst>
        </c:ser>
        <c:ser>
          <c:idx val="1"/>
          <c:order val="1"/>
          <c:tx>
            <c:strRef>
              <c:f>Sheet1!$C$1</c:f>
              <c:strCache>
                <c:ptCount val="1"/>
                <c:pt idx="0">
                  <c:v>SWD</c:v>
                </c:pt>
              </c:strCache>
            </c:strRef>
          </c:tx>
          <c:spPr>
            <a:solidFill>
              <a:schemeClr val="accent2"/>
            </a:solidFill>
            <a:ln>
              <a:noFill/>
            </a:ln>
            <a:effectLst/>
          </c:spPr>
          <c:invertIfNegative val="0"/>
          <c:cat>
            <c:strRef>
              <c:f>Sheet1!$A$2:$A$5</c:f>
              <c:strCache>
                <c:ptCount val="4"/>
                <c:pt idx="0">
                  <c:v>Amesbury</c:v>
                </c:pt>
                <c:pt idx="1">
                  <c:v>Millbury</c:v>
                </c:pt>
                <c:pt idx="2">
                  <c:v>Oxford</c:v>
                </c:pt>
                <c:pt idx="3">
                  <c:v>South Hadley</c:v>
                </c:pt>
              </c:strCache>
            </c:strRef>
          </c:cat>
          <c:val>
            <c:numRef>
              <c:f>Sheet1!$C$2:$C$5</c:f>
              <c:numCache>
                <c:formatCode>General</c:formatCode>
                <c:ptCount val="4"/>
                <c:pt idx="0">
                  <c:v>26.6</c:v>
                </c:pt>
                <c:pt idx="1">
                  <c:v>22.2</c:v>
                </c:pt>
                <c:pt idx="2">
                  <c:v>23.3</c:v>
                </c:pt>
                <c:pt idx="3">
                  <c:v>25.2</c:v>
                </c:pt>
              </c:numCache>
            </c:numRef>
          </c:val>
          <c:extLst>
            <c:ext xmlns:c16="http://schemas.microsoft.com/office/drawing/2014/chart" uri="{C3380CC4-5D6E-409C-BE32-E72D297353CC}">
              <c16:uniqueId val="{00000001-BAB6-434D-A00B-A1F13412B901}"/>
            </c:ext>
          </c:extLst>
        </c:ser>
        <c:ser>
          <c:idx val="2"/>
          <c:order val="2"/>
          <c:tx>
            <c:strRef>
              <c:f>Sheet1!$D$1</c:f>
              <c:strCache>
                <c:ptCount val="1"/>
                <c:pt idx="0">
                  <c:v>ELL</c:v>
                </c:pt>
              </c:strCache>
            </c:strRef>
          </c:tx>
          <c:spPr>
            <a:solidFill>
              <a:schemeClr val="accent3"/>
            </a:solidFill>
            <a:ln>
              <a:noFill/>
            </a:ln>
            <a:effectLst/>
          </c:spPr>
          <c:invertIfNegative val="0"/>
          <c:cat>
            <c:strRef>
              <c:f>Sheet1!$A$2:$A$5</c:f>
              <c:strCache>
                <c:ptCount val="4"/>
                <c:pt idx="0">
                  <c:v>Amesbury</c:v>
                </c:pt>
                <c:pt idx="1">
                  <c:v>Millbury</c:v>
                </c:pt>
                <c:pt idx="2">
                  <c:v>Oxford</c:v>
                </c:pt>
                <c:pt idx="3">
                  <c:v>South Hadley</c:v>
                </c:pt>
              </c:strCache>
            </c:strRef>
          </c:cat>
          <c:val>
            <c:numRef>
              <c:f>Sheet1!$D$2:$D$5</c:f>
              <c:numCache>
                <c:formatCode>General</c:formatCode>
                <c:ptCount val="4"/>
                <c:pt idx="0">
                  <c:v>2.6</c:v>
                </c:pt>
                <c:pt idx="1">
                  <c:v>5.4</c:v>
                </c:pt>
                <c:pt idx="2">
                  <c:v>4.7</c:v>
                </c:pt>
                <c:pt idx="3">
                  <c:v>4.4000000000000004</c:v>
                </c:pt>
              </c:numCache>
            </c:numRef>
          </c:val>
          <c:extLst>
            <c:ext xmlns:c16="http://schemas.microsoft.com/office/drawing/2014/chart" uri="{C3380CC4-5D6E-409C-BE32-E72D297353CC}">
              <c16:uniqueId val="{00000002-BAB6-434D-A00B-A1F13412B901}"/>
            </c:ext>
          </c:extLst>
        </c:ser>
        <c:dLbls>
          <c:showLegendKey val="0"/>
          <c:showVal val="0"/>
          <c:showCatName val="0"/>
          <c:showSerName val="0"/>
          <c:showPercent val="0"/>
          <c:showBubbleSize val="0"/>
        </c:dLbls>
        <c:gapWidth val="219"/>
        <c:overlap val="-27"/>
        <c:axId val="2071611792"/>
        <c:axId val="2071612272"/>
      </c:barChart>
      <c:catAx>
        <c:axId val="20716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612272"/>
        <c:crosses val="autoZero"/>
        <c:auto val="1"/>
        <c:lblAlgn val="ctr"/>
        <c:lblOffset val="100"/>
        <c:noMultiLvlLbl val="0"/>
      </c:catAx>
      <c:valAx>
        <c:axId val="207161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61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SOUTH HADLEY PUBLIC SCHOOLS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2025 students</c:v>
                </c:pt>
              </c:strCache>
            </c:strRef>
          </c:tx>
          <c:spPr>
            <a:solidFill>
              <a:schemeClr val="accent1"/>
            </a:solidFill>
            <a:ln>
              <a:noFill/>
            </a:ln>
            <a:effectLst/>
          </c:spPr>
          <c:invertIfNegative val="0"/>
          <c:cat>
            <c:strRef>
              <c:f>Sheet1!$A$2:$A$5</c:f>
              <c:strCache>
                <c:ptCount val="4"/>
                <c:pt idx="0">
                  <c:v>K &amp; GRADE 1</c:v>
                </c:pt>
                <c:pt idx="1">
                  <c:v>GRADE 4</c:v>
                </c:pt>
                <c:pt idx="2">
                  <c:v>GRADE 5</c:v>
                </c:pt>
                <c:pt idx="3">
                  <c:v>MIDDLE (7 &amp; 8)</c:v>
                </c:pt>
              </c:strCache>
            </c:strRef>
          </c:cat>
          <c:val>
            <c:numRef>
              <c:f>Sheet1!$B$2:$B$5</c:f>
              <c:numCache>
                <c:formatCode>General</c:formatCode>
                <c:ptCount val="4"/>
                <c:pt idx="0">
                  <c:v>20</c:v>
                </c:pt>
                <c:pt idx="1">
                  <c:v>26</c:v>
                </c:pt>
                <c:pt idx="2">
                  <c:v>27</c:v>
                </c:pt>
                <c:pt idx="3">
                  <c:v>27</c:v>
                </c:pt>
              </c:numCache>
            </c:numRef>
          </c:val>
          <c:extLst>
            <c:ext xmlns:c16="http://schemas.microsoft.com/office/drawing/2014/chart" uri="{C3380CC4-5D6E-409C-BE32-E72D297353CC}">
              <c16:uniqueId val="{00000000-C4DA-43B6-B855-6A0C6EDE029F}"/>
            </c:ext>
          </c:extLst>
        </c:ser>
        <c:dLbls>
          <c:showLegendKey val="0"/>
          <c:showVal val="0"/>
          <c:showCatName val="0"/>
          <c:showSerName val="0"/>
          <c:showPercent val="0"/>
          <c:showBubbleSize val="0"/>
        </c:dLbls>
        <c:gapWidth val="150"/>
        <c:overlap val="100"/>
        <c:axId val="1528359967"/>
        <c:axId val="1528358047"/>
      </c:barChart>
      <c:catAx>
        <c:axId val="15283599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8358047"/>
        <c:crosses val="autoZero"/>
        <c:auto val="1"/>
        <c:lblAlgn val="ctr"/>
        <c:lblOffset val="100"/>
        <c:noMultiLvlLbl val="0"/>
      </c:catAx>
      <c:valAx>
        <c:axId val="15283580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8359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Administrators,</a:t>
            </a:r>
            <a:r>
              <a:rPr lang="en-US" baseline="0"/>
              <a:t> Teachers and Support Staff (FTE)</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Administrators (FTE)</c:v>
                </c:pt>
              </c:strCache>
            </c:strRef>
          </c:tx>
          <c:spPr>
            <a:solidFill>
              <a:schemeClr val="accent1"/>
            </a:solidFill>
            <a:ln>
              <a:noFill/>
            </a:ln>
            <a:effectLst/>
          </c:spPr>
          <c:invertIfNegative val="0"/>
          <c:cat>
            <c:strRef>
              <c:f>Sheet1!$A$2:$A$5</c:f>
              <c:strCache>
                <c:ptCount val="4"/>
                <c:pt idx="0">
                  <c:v>Amesbury</c:v>
                </c:pt>
                <c:pt idx="1">
                  <c:v>Millbury</c:v>
                </c:pt>
                <c:pt idx="2">
                  <c:v>Oxford</c:v>
                </c:pt>
                <c:pt idx="3">
                  <c:v>South Hadley</c:v>
                </c:pt>
              </c:strCache>
            </c:strRef>
          </c:cat>
          <c:val>
            <c:numRef>
              <c:f>Sheet1!$B$2:$B$5</c:f>
              <c:numCache>
                <c:formatCode>General</c:formatCode>
                <c:ptCount val="4"/>
                <c:pt idx="0">
                  <c:v>12</c:v>
                </c:pt>
                <c:pt idx="1">
                  <c:v>16.8</c:v>
                </c:pt>
                <c:pt idx="2">
                  <c:v>13</c:v>
                </c:pt>
                <c:pt idx="3">
                  <c:v>14</c:v>
                </c:pt>
              </c:numCache>
            </c:numRef>
          </c:val>
          <c:extLst>
            <c:ext xmlns:c16="http://schemas.microsoft.com/office/drawing/2014/chart" uri="{C3380CC4-5D6E-409C-BE32-E72D297353CC}">
              <c16:uniqueId val="{00000000-6516-4317-94EE-5ADCB9F9F6B3}"/>
            </c:ext>
          </c:extLst>
        </c:ser>
        <c:ser>
          <c:idx val="1"/>
          <c:order val="1"/>
          <c:tx>
            <c:strRef>
              <c:f>Sheet1!$C$1</c:f>
              <c:strCache>
                <c:ptCount val="1"/>
                <c:pt idx="0">
                  <c:v>Teachers (FTE)</c:v>
                </c:pt>
              </c:strCache>
            </c:strRef>
          </c:tx>
          <c:spPr>
            <a:solidFill>
              <a:schemeClr val="accent2"/>
            </a:solidFill>
            <a:ln>
              <a:noFill/>
            </a:ln>
            <a:effectLst/>
          </c:spPr>
          <c:invertIfNegative val="0"/>
          <c:cat>
            <c:strRef>
              <c:f>Sheet1!$A$2:$A$5</c:f>
              <c:strCache>
                <c:ptCount val="4"/>
                <c:pt idx="0">
                  <c:v>Amesbury</c:v>
                </c:pt>
                <c:pt idx="1">
                  <c:v>Millbury</c:v>
                </c:pt>
                <c:pt idx="2">
                  <c:v>Oxford</c:v>
                </c:pt>
                <c:pt idx="3">
                  <c:v>South Hadley</c:v>
                </c:pt>
              </c:strCache>
            </c:strRef>
          </c:cat>
          <c:val>
            <c:numRef>
              <c:f>Sheet1!$C$2:$C$5</c:f>
              <c:numCache>
                <c:formatCode>General</c:formatCode>
                <c:ptCount val="4"/>
                <c:pt idx="0">
                  <c:v>169.4</c:v>
                </c:pt>
                <c:pt idx="1">
                  <c:v>129.9</c:v>
                </c:pt>
                <c:pt idx="2">
                  <c:v>125.34</c:v>
                </c:pt>
                <c:pt idx="3">
                  <c:v>141.93</c:v>
                </c:pt>
              </c:numCache>
            </c:numRef>
          </c:val>
          <c:extLst>
            <c:ext xmlns:c16="http://schemas.microsoft.com/office/drawing/2014/chart" uri="{C3380CC4-5D6E-409C-BE32-E72D297353CC}">
              <c16:uniqueId val="{00000001-6516-4317-94EE-5ADCB9F9F6B3}"/>
            </c:ext>
          </c:extLst>
        </c:ser>
        <c:ser>
          <c:idx val="2"/>
          <c:order val="2"/>
          <c:tx>
            <c:strRef>
              <c:f>Sheet1!$D$1</c:f>
              <c:strCache>
                <c:ptCount val="1"/>
                <c:pt idx="0">
                  <c:v>Support Staff (FTE)</c:v>
                </c:pt>
              </c:strCache>
            </c:strRef>
          </c:tx>
          <c:spPr>
            <a:solidFill>
              <a:schemeClr val="accent3"/>
            </a:solidFill>
            <a:ln>
              <a:noFill/>
            </a:ln>
            <a:effectLst/>
          </c:spPr>
          <c:invertIfNegative val="0"/>
          <c:cat>
            <c:strRef>
              <c:f>Sheet1!$A$2:$A$5</c:f>
              <c:strCache>
                <c:ptCount val="4"/>
                <c:pt idx="0">
                  <c:v>Amesbury</c:v>
                </c:pt>
                <c:pt idx="1">
                  <c:v>Millbury</c:v>
                </c:pt>
                <c:pt idx="2">
                  <c:v>Oxford</c:v>
                </c:pt>
                <c:pt idx="3">
                  <c:v>South Hadley</c:v>
                </c:pt>
              </c:strCache>
            </c:strRef>
          </c:cat>
          <c:val>
            <c:numRef>
              <c:f>Sheet1!$D$2:$D$5</c:f>
              <c:numCache>
                <c:formatCode>General</c:formatCode>
                <c:ptCount val="4"/>
                <c:pt idx="0">
                  <c:v>145.80000000000001</c:v>
                </c:pt>
                <c:pt idx="1">
                  <c:v>106.8</c:v>
                </c:pt>
                <c:pt idx="2">
                  <c:v>90.95</c:v>
                </c:pt>
                <c:pt idx="3">
                  <c:v>131.85</c:v>
                </c:pt>
              </c:numCache>
            </c:numRef>
          </c:val>
          <c:extLst>
            <c:ext xmlns:c16="http://schemas.microsoft.com/office/drawing/2014/chart" uri="{C3380CC4-5D6E-409C-BE32-E72D297353CC}">
              <c16:uniqueId val="{00000002-6516-4317-94EE-5ADCB9F9F6B3}"/>
            </c:ext>
          </c:extLst>
        </c:ser>
        <c:dLbls>
          <c:showLegendKey val="0"/>
          <c:showVal val="0"/>
          <c:showCatName val="0"/>
          <c:showSerName val="0"/>
          <c:showPercent val="0"/>
          <c:showBubbleSize val="0"/>
        </c:dLbls>
        <c:gapWidth val="219"/>
        <c:overlap val="-27"/>
        <c:axId val="277146415"/>
        <c:axId val="277145935"/>
      </c:barChart>
      <c:catAx>
        <c:axId val="27714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7145935"/>
        <c:crosses val="autoZero"/>
        <c:auto val="1"/>
        <c:lblAlgn val="ctr"/>
        <c:lblOffset val="100"/>
        <c:noMultiLvlLbl val="0"/>
      </c:catAx>
      <c:valAx>
        <c:axId val="277145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7146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Amesbury</cx:pt>
          <cx:pt idx="1">Millbury</cx:pt>
          <cx:pt idx="2">South Hadley</cx:pt>
          <cx:pt idx="3">Oxford</cx:pt>
        </cx:lvl>
      </cx:strDim>
      <cx:numDim type="val">
        <cx:f>Sheet1!$B$2:$B$5</cx:f>
        <cx:lvl ptCount="4" formatCode="General">
          <cx:pt idx="0">1793</cx:pt>
          <cx:pt idx="1">1631</cx:pt>
          <cx:pt idx="2">1620</cx:pt>
          <cx:pt idx="3">1458</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a:pPr>
          <a:endParaRPr lang="en-US" sz="1862" b="0" i="0" u="none" strike="noStrike" baseline="0">
            <a:solidFill>
              <a:prstClr val="black">
                <a:lumMod val="65000"/>
                <a:lumOff val="35000"/>
              </a:prstClr>
            </a:solidFill>
            <a:latin typeface="Arial"/>
          </a:endParaRPr>
        </a:p>
      </cx:txPr>
    </cx:title>
    <cx:plotArea>
      <cx:plotAreaRegion>
        <cx:series layoutId="funnel" uniqueId="{C6E00951-704C-4AA3-B03F-EE77B3364EB9}">
          <cx:tx>
            <cx:txData>
              <cx:f>Sheet1!$B$1</cx:f>
              <cx:v/>
            </cx:txData>
          </cx:tx>
          <cx:dataLabels>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2000"/>
            </a:pPr>
            <a:endParaRPr lang="en-US" sz="2000" b="0" i="0" u="none" strike="noStrike" baseline="0">
              <a:solidFill>
                <a:prstClr val="black">
                  <a:lumMod val="65000"/>
                  <a:lumOff val="35000"/>
                </a:prstClr>
              </a:solidFill>
              <a:latin typeface="Aria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7.svg"/><Relationship Id="rId11" Type="http://schemas.openxmlformats.org/officeDocument/2006/relationships/image" Target="../media/image29.png"/><Relationship Id="rId5" Type="http://schemas.openxmlformats.org/officeDocument/2006/relationships/image" Target="../media/image16.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 Id="rId14" Type="http://schemas.openxmlformats.org/officeDocument/2006/relationships/image" Target="../media/image32.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diagrams/_rels/data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35.png"/><Relationship Id="rId7" Type="http://schemas.openxmlformats.org/officeDocument/2006/relationships/image" Target="../media/image47.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5.png"/><Relationship Id="rId7" Type="http://schemas.openxmlformats.org/officeDocument/2006/relationships/image" Target="../media/image4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2.svg"/><Relationship Id="rId4" Type="http://schemas.openxmlformats.org/officeDocument/2006/relationships/image" Target="../media/image36.svg"/><Relationship Id="rId9" Type="http://schemas.openxmlformats.org/officeDocument/2006/relationships/image" Target="../media/image5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7.svg"/><Relationship Id="rId11" Type="http://schemas.openxmlformats.org/officeDocument/2006/relationships/image" Target="../media/image29.png"/><Relationship Id="rId5" Type="http://schemas.openxmlformats.org/officeDocument/2006/relationships/image" Target="../media/image16.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 Id="rId1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35.png"/><Relationship Id="rId7" Type="http://schemas.openxmlformats.org/officeDocument/2006/relationships/image" Target="../media/image47.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5.png"/><Relationship Id="rId7" Type="http://schemas.openxmlformats.org/officeDocument/2006/relationships/image" Target="../media/image4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2.svg"/><Relationship Id="rId4" Type="http://schemas.openxmlformats.org/officeDocument/2006/relationships/image" Target="../media/image36.svg"/><Relationship Id="rId9"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7AAD8-B1BB-4E36-9C9B-6D90310529A2}"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5DE87E54-DD6D-4174-9CB0-E97246B8F701}">
      <dgm:prSet custT="1"/>
      <dgm:spPr/>
      <dgm:t>
        <a:bodyPr/>
        <a:lstStyle/>
        <a:p>
          <a:pPr>
            <a:lnSpc>
              <a:spcPct val="150000"/>
            </a:lnSpc>
          </a:pPr>
          <a:r>
            <a:rPr lang="en-US" sz="2400" dirty="0"/>
            <a:t>AIC collaboration for credits was costing the district money</a:t>
          </a:r>
        </a:p>
      </dgm:t>
    </dgm:pt>
    <dgm:pt modelId="{3CCED957-7296-4E89-B174-00D6245266D6}" type="parTrans" cxnId="{0C9FFB23-8E92-43BD-B195-790FE2D7543A}">
      <dgm:prSet/>
      <dgm:spPr/>
      <dgm:t>
        <a:bodyPr/>
        <a:lstStyle/>
        <a:p>
          <a:endParaRPr lang="en-US"/>
        </a:p>
      </dgm:t>
    </dgm:pt>
    <dgm:pt modelId="{C2306768-2658-4DC0-A559-C4ECF9156825}" type="sibTrans" cxnId="{0C9FFB23-8E92-43BD-B195-790FE2D7543A}">
      <dgm:prSet/>
      <dgm:spPr/>
      <dgm:t>
        <a:bodyPr/>
        <a:lstStyle/>
        <a:p>
          <a:endParaRPr lang="en-US"/>
        </a:p>
      </dgm:t>
    </dgm:pt>
    <dgm:pt modelId="{285613E9-1653-414A-8103-136EC6ECC895}">
      <dgm:prSet custT="1"/>
      <dgm:spPr/>
      <dgm:t>
        <a:bodyPr/>
        <a:lstStyle/>
        <a:p>
          <a:pPr>
            <a:lnSpc>
              <a:spcPct val="150000"/>
            </a:lnSpc>
          </a:pPr>
          <a:r>
            <a:rPr lang="en-US" sz="2400" dirty="0"/>
            <a:t>New collaborations that don’t cost money</a:t>
          </a:r>
        </a:p>
      </dgm:t>
    </dgm:pt>
    <dgm:pt modelId="{617B61F7-BED6-4764-99D6-9FBC395A2B62}" type="parTrans" cxnId="{5E0B04D0-CAF6-46AB-85F2-23BF4038DD6D}">
      <dgm:prSet/>
      <dgm:spPr/>
      <dgm:t>
        <a:bodyPr/>
        <a:lstStyle/>
        <a:p>
          <a:endParaRPr lang="en-US"/>
        </a:p>
      </dgm:t>
    </dgm:pt>
    <dgm:pt modelId="{2E4510AB-7B88-431C-9DDC-13369F2924DC}" type="sibTrans" cxnId="{5E0B04D0-CAF6-46AB-85F2-23BF4038DD6D}">
      <dgm:prSet/>
      <dgm:spPr/>
      <dgm:t>
        <a:bodyPr/>
        <a:lstStyle/>
        <a:p>
          <a:endParaRPr lang="en-US"/>
        </a:p>
      </dgm:t>
    </dgm:pt>
    <dgm:pt modelId="{FD9EF86B-6C59-4957-A24F-D6E8E8557B7F}">
      <dgm:prSet custT="1"/>
      <dgm:spPr/>
      <dgm:t>
        <a:bodyPr/>
        <a:lstStyle/>
        <a:p>
          <a:pPr>
            <a:lnSpc>
              <a:spcPct val="150000"/>
            </a:lnSpc>
          </a:pPr>
          <a:r>
            <a:rPr lang="en-US" sz="2000" dirty="0"/>
            <a:t>Dual Enrollment options with Holyoke Community College (HCC) and Elms College</a:t>
          </a:r>
        </a:p>
      </dgm:t>
    </dgm:pt>
    <dgm:pt modelId="{4B9AF0E0-BB92-42D2-B21A-78FBC89E979E}" type="parTrans" cxnId="{9C06CF00-A161-4383-9E22-C6B82B7B14CC}">
      <dgm:prSet/>
      <dgm:spPr/>
      <dgm:t>
        <a:bodyPr/>
        <a:lstStyle/>
        <a:p>
          <a:endParaRPr lang="en-US"/>
        </a:p>
      </dgm:t>
    </dgm:pt>
    <dgm:pt modelId="{81D10588-617E-4CDF-ADBE-82AA0151E11D}" type="sibTrans" cxnId="{9C06CF00-A161-4383-9E22-C6B82B7B14CC}">
      <dgm:prSet/>
      <dgm:spPr/>
      <dgm:t>
        <a:bodyPr/>
        <a:lstStyle/>
        <a:p>
          <a:endParaRPr lang="en-US"/>
        </a:p>
      </dgm:t>
    </dgm:pt>
    <dgm:pt modelId="{549E5A5F-20BD-45B8-958D-BDD794FBCBAC}">
      <dgm:prSet custT="1"/>
      <dgm:spPr/>
      <dgm:t>
        <a:bodyPr/>
        <a:lstStyle/>
        <a:p>
          <a:pPr>
            <a:lnSpc>
              <a:spcPct val="150000"/>
            </a:lnSpc>
          </a:pPr>
          <a:r>
            <a:rPr lang="en-US" sz="2000" dirty="0"/>
            <a:t>New UMASS partnership that is available to high school students</a:t>
          </a:r>
        </a:p>
      </dgm:t>
    </dgm:pt>
    <dgm:pt modelId="{34DD8F93-1C9C-48F6-9DB6-71A7FAB15737}" type="parTrans" cxnId="{B339A819-79BA-4E91-A990-CA41B64259C4}">
      <dgm:prSet/>
      <dgm:spPr/>
      <dgm:t>
        <a:bodyPr/>
        <a:lstStyle/>
        <a:p>
          <a:endParaRPr lang="en-US"/>
        </a:p>
      </dgm:t>
    </dgm:pt>
    <dgm:pt modelId="{242C944D-54C3-4FA2-85C2-1FB4B46EA0E8}" type="sibTrans" cxnId="{B339A819-79BA-4E91-A990-CA41B64259C4}">
      <dgm:prSet/>
      <dgm:spPr/>
      <dgm:t>
        <a:bodyPr/>
        <a:lstStyle/>
        <a:p>
          <a:endParaRPr lang="en-US"/>
        </a:p>
      </dgm:t>
    </dgm:pt>
    <dgm:pt modelId="{B7D6BBC7-5381-496F-A20C-B8A70FECFE10}" type="pres">
      <dgm:prSet presAssocID="{24C7AAD8-B1BB-4E36-9C9B-6D90310529A2}" presName="hierChild1" presStyleCnt="0">
        <dgm:presLayoutVars>
          <dgm:orgChart val="1"/>
          <dgm:chPref val="1"/>
          <dgm:dir/>
          <dgm:animOne val="branch"/>
          <dgm:animLvl val="lvl"/>
          <dgm:resizeHandles/>
        </dgm:presLayoutVars>
      </dgm:prSet>
      <dgm:spPr/>
    </dgm:pt>
    <dgm:pt modelId="{0FAA6514-72F4-42A2-A29F-419B9FE059FF}" type="pres">
      <dgm:prSet presAssocID="{5DE87E54-DD6D-4174-9CB0-E97246B8F701}" presName="hierRoot1" presStyleCnt="0">
        <dgm:presLayoutVars>
          <dgm:hierBranch val="init"/>
        </dgm:presLayoutVars>
      </dgm:prSet>
      <dgm:spPr/>
    </dgm:pt>
    <dgm:pt modelId="{6221160C-D424-4887-AC61-7305298FD803}" type="pres">
      <dgm:prSet presAssocID="{5DE87E54-DD6D-4174-9CB0-E97246B8F701}" presName="rootComposite1" presStyleCnt="0"/>
      <dgm:spPr/>
    </dgm:pt>
    <dgm:pt modelId="{0D374533-5697-42AA-AECF-7E01A93A7505}" type="pres">
      <dgm:prSet presAssocID="{5DE87E54-DD6D-4174-9CB0-E97246B8F701}" presName="rootText1" presStyleLbl="node0" presStyleIdx="0" presStyleCnt="2">
        <dgm:presLayoutVars>
          <dgm:chPref val="3"/>
        </dgm:presLayoutVars>
      </dgm:prSet>
      <dgm:spPr/>
    </dgm:pt>
    <dgm:pt modelId="{7C749D8B-3FF3-40C4-A7B0-57DDBE9D4E95}" type="pres">
      <dgm:prSet presAssocID="{5DE87E54-DD6D-4174-9CB0-E97246B8F701}" presName="rootConnector1" presStyleLbl="node1" presStyleIdx="0" presStyleCnt="0"/>
      <dgm:spPr/>
    </dgm:pt>
    <dgm:pt modelId="{D5C13466-6923-4FBB-92B5-56813770B4B7}" type="pres">
      <dgm:prSet presAssocID="{5DE87E54-DD6D-4174-9CB0-E97246B8F701}" presName="hierChild2" presStyleCnt="0"/>
      <dgm:spPr/>
    </dgm:pt>
    <dgm:pt modelId="{03CC89B4-6380-45FF-8A52-140545DFC088}" type="pres">
      <dgm:prSet presAssocID="{5DE87E54-DD6D-4174-9CB0-E97246B8F701}" presName="hierChild3" presStyleCnt="0"/>
      <dgm:spPr/>
    </dgm:pt>
    <dgm:pt modelId="{AB6162B7-DA90-4EAA-81E8-12425646CE8D}" type="pres">
      <dgm:prSet presAssocID="{285613E9-1653-414A-8103-136EC6ECC895}" presName="hierRoot1" presStyleCnt="0">
        <dgm:presLayoutVars>
          <dgm:hierBranch val="init"/>
        </dgm:presLayoutVars>
      </dgm:prSet>
      <dgm:spPr/>
    </dgm:pt>
    <dgm:pt modelId="{A1719B3D-8459-4080-B0EF-CDDCA36DAD35}" type="pres">
      <dgm:prSet presAssocID="{285613E9-1653-414A-8103-136EC6ECC895}" presName="rootComposite1" presStyleCnt="0"/>
      <dgm:spPr/>
    </dgm:pt>
    <dgm:pt modelId="{B24D97C3-3919-4DE5-B1D4-51E4A959DCF0}" type="pres">
      <dgm:prSet presAssocID="{285613E9-1653-414A-8103-136EC6ECC895}" presName="rootText1" presStyleLbl="node0" presStyleIdx="1" presStyleCnt="2">
        <dgm:presLayoutVars>
          <dgm:chPref val="3"/>
        </dgm:presLayoutVars>
      </dgm:prSet>
      <dgm:spPr/>
    </dgm:pt>
    <dgm:pt modelId="{77E348F8-FC77-47AB-BCDD-181410EC0AD6}" type="pres">
      <dgm:prSet presAssocID="{285613E9-1653-414A-8103-136EC6ECC895}" presName="rootConnector1" presStyleLbl="node1" presStyleIdx="0" presStyleCnt="0"/>
      <dgm:spPr/>
    </dgm:pt>
    <dgm:pt modelId="{93DFD75C-AEF4-4932-AE77-668EEC193081}" type="pres">
      <dgm:prSet presAssocID="{285613E9-1653-414A-8103-136EC6ECC895}" presName="hierChild2" presStyleCnt="0"/>
      <dgm:spPr/>
    </dgm:pt>
    <dgm:pt modelId="{90C7AD08-456B-4C57-B956-0FF2E9605685}" type="pres">
      <dgm:prSet presAssocID="{4B9AF0E0-BB92-42D2-B21A-78FBC89E979E}" presName="Name37" presStyleLbl="parChTrans1D2" presStyleIdx="0" presStyleCnt="2"/>
      <dgm:spPr/>
    </dgm:pt>
    <dgm:pt modelId="{AB5C8A36-1179-4395-A452-EAEC41CDC10D}" type="pres">
      <dgm:prSet presAssocID="{FD9EF86B-6C59-4957-A24F-D6E8E8557B7F}" presName="hierRoot2" presStyleCnt="0">
        <dgm:presLayoutVars>
          <dgm:hierBranch val="init"/>
        </dgm:presLayoutVars>
      </dgm:prSet>
      <dgm:spPr/>
    </dgm:pt>
    <dgm:pt modelId="{C072C93F-7D63-4EFC-A81B-A2CEF736CB83}" type="pres">
      <dgm:prSet presAssocID="{FD9EF86B-6C59-4957-A24F-D6E8E8557B7F}" presName="rootComposite" presStyleCnt="0"/>
      <dgm:spPr/>
    </dgm:pt>
    <dgm:pt modelId="{1CCB3D78-7F6E-4FB9-B1E3-6AA4668EB903}" type="pres">
      <dgm:prSet presAssocID="{FD9EF86B-6C59-4957-A24F-D6E8E8557B7F}" presName="rootText" presStyleLbl="node2" presStyleIdx="0" presStyleCnt="2">
        <dgm:presLayoutVars>
          <dgm:chPref val="3"/>
        </dgm:presLayoutVars>
      </dgm:prSet>
      <dgm:spPr/>
    </dgm:pt>
    <dgm:pt modelId="{50767B93-35D8-4610-839E-7406C4A4E13E}" type="pres">
      <dgm:prSet presAssocID="{FD9EF86B-6C59-4957-A24F-D6E8E8557B7F}" presName="rootConnector" presStyleLbl="node2" presStyleIdx="0" presStyleCnt="2"/>
      <dgm:spPr/>
    </dgm:pt>
    <dgm:pt modelId="{C68C1A7F-262E-4A73-BFB0-E8D6247A9543}" type="pres">
      <dgm:prSet presAssocID="{FD9EF86B-6C59-4957-A24F-D6E8E8557B7F}" presName="hierChild4" presStyleCnt="0"/>
      <dgm:spPr/>
    </dgm:pt>
    <dgm:pt modelId="{F41E97EB-CBAE-4397-9F9C-080EEB2B5D2A}" type="pres">
      <dgm:prSet presAssocID="{FD9EF86B-6C59-4957-A24F-D6E8E8557B7F}" presName="hierChild5" presStyleCnt="0"/>
      <dgm:spPr/>
    </dgm:pt>
    <dgm:pt modelId="{A787D1E8-F68A-49F5-8FED-ADF8D143A0FC}" type="pres">
      <dgm:prSet presAssocID="{34DD8F93-1C9C-48F6-9DB6-71A7FAB15737}" presName="Name37" presStyleLbl="parChTrans1D2" presStyleIdx="1" presStyleCnt="2"/>
      <dgm:spPr/>
    </dgm:pt>
    <dgm:pt modelId="{E130875A-1C2C-4966-B2A4-8B9143006E4E}" type="pres">
      <dgm:prSet presAssocID="{549E5A5F-20BD-45B8-958D-BDD794FBCBAC}" presName="hierRoot2" presStyleCnt="0">
        <dgm:presLayoutVars>
          <dgm:hierBranch val="init"/>
        </dgm:presLayoutVars>
      </dgm:prSet>
      <dgm:spPr/>
    </dgm:pt>
    <dgm:pt modelId="{D61DFF3F-3A39-4D16-907A-3E0D4A42A5A2}" type="pres">
      <dgm:prSet presAssocID="{549E5A5F-20BD-45B8-958D-BDD794FBCBAC}" presName="rootComposite" presStyleCnt="0"/>
      <dgm:spPr/>
    </dgm:pt>
    <dgm:pt modelId="{2BF8ADF2-776C-4D3D-AD2C-1472145CD420}" type="pres">
      <dgm:prSet presAssocID="{549E5A5F-20BD-45B8-958D-BDD794FBCBAC}" presName="rootText" presStyleLbl="node2" presStyleIdx="1" presStyleCnt="2">
        <dgm:presLayoutVars>
          <dgm:chPref val="3"/>
        </dgm:presLayoutVars>
      </dgm:prSet>
      <dgm:spPr/>
    </dgm:pt>
    <dgm:pt modelId="{E9F8B83A-CC2E-4D68-8E52-E69346647CA6}" type="pres">
      <dgm:prSet presAssocID="{549E5A5F-20BD-45B8-958D-BDD794FBCBAC}" presName="rootConnector" presStyleLbl="node2" presStyleIdx="1" presStyleCnt="2"/>
      <dgm:spPr/>
    </dgm:pt>
    <dgm:pt modelId="{B47F7695-274E-4B5C-86DD-914D87E99D2D}" type="pres">
      <dgm:prSet presAssocID="{549E5A5F-20BD-45B8-958D-BDD794FBCBAC}" presName="hierChild4" presStyleCnt="0"/>
      <dgm:spPr/>
    </dgm:pt>
    <dgm:pt modelId="{00E476FE-69FD-43A4-84BA-DEBAAC0993F5}" type="pres">
      <dgm:prSet presAssocID="{549E5A5F-20BD-45B8-958D-BDD794FBCBAC}" presName="hierChild5" presStyleCnt="0"/>
      <dgm:spPr/>
    </dgm:pt>
    <dgm:pt modelId="{5DF1129E-9BBC-40A5-935D-1FA4148AA8B5}" type="pres">
      <dgm:prSet presAssocID="{285613E9-1653-414A-8103-136EC6ECC895}" presName="hierChild3" presStyleCnt="0"/>
      <dgm:spPr/>
    </dgm:pt>
  </dgm:ptLst>
  <dgm:cxnLst>
    <dgm:cxn modelId="{9C06CF00-A161-4383-9E22-C6B82B7B14CC}" srcId="{285613E9-1653-414A-8103-136EC6ECC895}" destId="{FD9EF86B-6C59-4957-A24F-D6E8E8557B7F}" srcOrd="0" destOrd="0" parTransId="{4B9AF0E0-BB92-42D2-B21A-78FBC89E979E}" sibTransId="{81D10588-617E-4CDF-ADBE-82AA0151E11D}"/>
    <dgm:cxn modelId="{70F2B502-5BF8-4572-8D7E-35201CD67FFB}" type="presOf" srcId="{549E5A5F-20BD-45B8-958D-BDD794FBCBAC}" destId="{2BF8ADF2-776C-4D3D-AD2C-1472145CD420}" srcOrd="0" destOrd="0" presId="urn:microsoft.com/office/officeart/2005/8/layout/orgChart1"/>
    <dgm:cxn modelId="{B339A819-79BA-4E91-A990-CA41B64259C4}" srcId="{285613E9-1653-414A-8103-136EC6ECC895}" destId="{549E5A5F-20BD-45B8-958D-BDD794FBCBAC}" srcOrd="1" destOrd="0" parTransId="{34DD8F93-1C9C-48F6-9DB6-71A7FAB15737}" sibTransId="{242C944D-54C3-4FA2-85C2-1FB4B46EA0E8}"/>
    <dgm:cxn modelId="{0C9FFB23-8E92-43BD-B195-790FE2D7543A}" srcId="{24C7AAD8-B1BB-4E36-9C9B-6D90310529A2}" destId="{5DE87E54-DD6D-4174-9CB0-E97246B8F701}" srcOrd="0" destOrd="0" parTransId="{3CCED957-7296-4E89-B174-00D6245266D6}" sibTransId="{C2306768-2658-4DC0-A559-C4ECF9156825}"/>
    <dgm:cxn modelId="{122CBE34-E015-47C3-A0FF-BF5D0FAB857E}" type="presOf" srcId="{FD9EF86B-6C59-4957-A24F-D6E8E8557B7F}" destId="{50767B93-35D8-4610-839E-7406C4A4E13E}" srcOrd="1" destOrd="0" presId="urn:microsoft.com/office/officeart/2005/8/layout/orgChart1"/>
    <dgm:cxn modelId="{3FE0C680-7449-425C-A364-ED559E9D3D2A}" type="presOf" srcId="{549E5A5F-20BD-45B8-958D-BDD794FBCBAC}" destId="{E9F8B83A-CC2E-4D68-8E52-E69346647CA6}" srcOrd="1" destOrd="0" presId="urn:microsoft.com/office/officeart/2005/8/layout/orgChart1"/>
    <dgm:cxn modelId="{242CEE86-A081-4793-90BB-2C62D15BCADF}" type="presOf" srcId="{4B9AF0E0-BB92-42D2-B21A-78FBC89E979E}" destId="{90C7AD08-456B-4C57-B956-0FF2E9605685}" srcOrd="0" destOrd="0" presId="urn:microsoft.com/office/officeart/2005/8/layout/orgChart1"/>
    <dgm:cxn modelId="{900EC78D-22A5-43FB-971E-EE0BD91FFAFA}" type="presOf" srcId="{FD9EF86B-6C59-4957-A24F-D6E8E8557B7F}" destId="{1CCB3D78-7F6E-4FB9-B1E3-6AA4668EB903}" srcOrd="0" destOrd="0" presId="urn:microsoft.com/office/officeart/2005/8/layout/orgChart1"/>
    <dgm:cxn modelId="{88BDF6AD-562D-49C6-B0CC-BCBA1997836A}" type="presOf" srcId="{285613E9-1653-414A-8103-136EC6ECC895}" destId="{B24D97C3-3919-4DE5-B1D4-51E4A959DCF0}" srcOrd="0" destOrd="0" presId="urn:microsoft.com/office/officeart/2005/8/layout/orgChart1"/>
    <dgm:cxn modelId="{B31B95B1-2B3A-450C-8DBC-A9055B8DFFDA}" type="presOf" srcId="{285613E9-1653-414A-8103-136EC6ECC895}" destId="{77E348F8-FC77-47AB-BCDD-181410EC0AD6}" srcOrd="1" destOrd="0" presId="urn:microsoft.com/office/officeart/2005/8/layout/orgChart1"/>
    <dgm:cxn modelId="{4A02BFBE-9A07-403F-B10A-BAE3A52520DB}" type="presOf" srcId="{5DE87E54-DD6D-4174-9CB0-E97246B8F701}" destId="{7C749D8B-3FF3-40C4-A7B0-57DDBE9D4E95}" srcOrd="1" destOrd="0" presId="urn:microsoft.com/office/officeart/2005/8/layout/orgChart1"/>
    <dgm:cxn modelId="{5E0B04D0-CAF6-46AB-85F2-23BF4038DD6D}" srcId="{24C7AAD8-B1BB-4E36-9C9B-6D90310529A2}" destId="{285613E9-1653-414A-8103-136EC6ECC895}" srcOrd="1" destOrd="0" parTransId="{617B61F7-BED6-4764-99D6-9FBC395A2B62}" sibTransId="{2E4510AB-7B88-431C-9DDC-13369F2924DC}"/>
    <dgm:cxn modelId="{8A6E84D4-3C2D-45FF-A787-2FF3FC3E4E19}" type="presOf" srcId="{24C7AAD8-B1BB-4E36-9C9B-6D90310529A2}" destId="{B7D6BBC7-5381-496F-A20C-B8A70FECFE10}" srcOrd="0" destOrd="0" presId="urn:microsoft.com/office/officeart/2005/8/layout/orgChart1"/>
    <dgm:cxn modelId="{9ABA7EDF-F89C-4E20-A993-EE54019C3321}" type="presOf" srcId="{5DE87E54-DD6D-4174-9CB0-E97246B8F701}" destId="{0D374533-5697-42AA-AECF-7E01A93A7505}" srcOrd="0" destOrd="0" presId="urn:microsoft.com/office/officeart/2005/8/layout/orgChart1"/>
    <dgm:cxn modelId="{DDEEC0F5-4D7C-4A0B-9181-E7C092856E25}" type="presOf" srcId="{34DD8F93-1C9C-48F6-9DB6-71A7FAB15737}" destId="{A787D1E8-F68A-49F5-8FED-ADF8D143A0FC}" srcOrd="0" destOrd="0" presId="urn:microsoft.com/office/officeart/2005/8/layout/orgChart1"/>
    <dgm:cxn modelId="{D30E8A73-D2DD-4E41-BD1C-7893E8549253}" type="presParOf" srcId="{B7D6BBC7-5381-496F-A20C-B8A70FECFE10}" destId="{0FAA6514-72F4-42A2-A29F-419B9FE059FF}" srcOrd="0" destOrd="0" presId="urn:microsoft.com/office/officeart/2005/8/layout/orgChart1"/>
    <dgm:cxn modelId="{C6214926-CE04-4463-B6F3-B8F90EBCFB11}" type="presParOf" srcId="{0FAA6514-72F4-42A2-A29F-419B9FE059FF}" destId="{6221160C-D424-4887-AC61-7305298FD803}" srcOrd="0" destOrd="0" presId="urn:microsoft.com/office/officeart/2005/8/layout/orgChart1"/>
    <dgm:cxn modelId="{514022B8-0BBF-42EF-B16F-FAEA699B0727}" type="presParOf" srcId="{6221160C-D424-4887-AC61-7305298FD803}" destId="{0D374533-5697-42AA-AECF-7E01A93A7505}" srcOrd="0" destOrd="0" presId="urn:microsoft.com/office/officeart/2005/8/layout/orgChart1"/>
    <dgm:cxn modelId="{93C52734-3866-4208-9024-415CD49A9F2F}" type="presParOf" srcId="{6221160C-D424-4887-AC61-7305298FD803}" destId="{7C749D8B-3FF3-40C4-A7B0-57DDBE9D4E95}" srcOrd="1" destOrd="0" presId="urn:microsoft.com/office/officeart/2005/8/layout/orgChart1"/>
    <dgm:cxn modelId="{F9A65854-C6B0-4547-BBE3-36DB2C055454}" type="presParOf" srcId="{0FAA6514-72F4-42A2-A29F-419B9FE059FF}" destId="{D5C13466-6923-4FBB-92B5-56813770B4B7}" srcOrd="1" destOrd="0" presId="urn:microsoft.com/office/officeart/2005/8/layout/orgChart1"/>
    <dgm:cxn modelId="{00065CDF-61BA-4E5D-A8C9-4F94227FBEBB}" type="presParOf" srcId="{0FAA6514-72F4-42A2-A29F-419B9FE059FF}" destId="{03CC89B4-6380-45FF-8A52-140545DFC088}" srcOrd="2" destOrd="0" presId="urn:microsoft.com/office/officeart/2005/8/layout/orgChart1"/>
    <dgm:cxn modelId="{3D41323A-5C21-4A0D-AAE3-253DA6F2B9C3}" type="presParOf" srcId="{B7D6BBC7-5381-496F-A20C-B8A70FECFE10}" destId="{AB6162B7-DA90-4EAA-81E8-12425646CE8D}" srcOrd="1" destOrd="0" presId="urn:microsoft.com/office/officeart/2005/8/layout/orgChart1"/>
    <dgm:cxn modelId="{87E09AF3-9BA5-43C7-8273-2596D312A9BF}" type="presParOf" srcId="{AB6162B7-DA90-4EAA-81E8-12425646CE8D}" destId="{A1719B3D-8459-4080-B0EF-CDDCA36DAD35}" srcOrd="0" destOrd="0" presId="urn:microsoft.com/office/officeart/2005/8/layout/orgChart1"/>
    <dgm:cxn modelId="{0B032869-471D-427A-9B0A-D4BBFC7DACC2}" type="presParOf" srcId="{A1719B3D-8459-4080-B0EF-CDDCA36DAD35}" destId="{B24D97C3-3919-4DE5-B1D4-51E4A959DCF0}" srcOrd="0" destOrd="0" presId="urn:microsoft.com/office/officeart/2005/8/layout/orgChart1"/>
    <dgm:cxn modelId="{442B1D6F-2572-406A-8D3A-BE0BC134321F}" type="presParOf" srcId="{A1719B3D-8459-4080-B0EF-CDDCA36DAD35}" destId="{77E348F8-FC77-47AB-BCDD-181410EC0AD6}" srcOrd="1" destOrd="0" presId="urn:microsoft.com/office/officeart/2005/8/layout/orgChart1"/>
    <dgm:cxn modelId="{35C77134-6AB0-4C82-B180-BF75360C5966}" type="presParOf" srcId="{AB6162B7-DA90-4EAA-81E8-12425646CE8D}" destId="{93DFD75C-AEF4-4932-AE77-668EEC193081}" srcOrd="1" destOrd="0" presId="urn:microsoft.com/office/officeart/2005/8/layout/orgChart1"/>
    <dgm:cxn modelId="{AEE6BB33-326D-438A-9DB5-580FF0502D41}" type="presParOf" srcId="{93DFD75C-AEF4-4932-AE77-668EEC193081}" destId="{90C7AD08-456B-4C57-B956-0FF2E9605685}" srcOrd="0" destOrd="0" presId="urn:microsoft.com/office/officeart/2005/8/layout/orgChart1"/>
    <dgm:cxn modelId="{13533435-14BB-49CF-9AE5-BDC23453B343}" type="presParOf" srcId="{93DFD75C-AEF4-4932-AE77-668EEC193081}" destId="{AB5C8A36-1179-4395-A452-EAEC41CDC10D}" srcOrd="1" destOrd="0" presId="urn:microsoft.com/office/officeart/2005/8/layout/orgChart1"/>
    <dgm:cxn modelId="{69389EAF-BF61-4417-9162-30F7F88B4E7F}" type="presParOf" srcId="{AB5C8A36-1179-4395-A452-EAEC41CDC10D}" destId="{C072C93F-7D63-4EFC-A81B-A2CEF736CB83}" srcOrd="0" destOrd="0" presId="urn:microsoft.com/office/officeart/2005/8/layout/orgChart1"/>
    <dgm:cxn modelId="{FC941988-A38D-4659-A68C-D2C250DE19D6}" type="presParOf" srcId="{C072C93F-7D63-4EFC-A81B-A2CEF736CB83}" destId="{1CCB3D78-7F6E-4FB9-B1E3-6AA4668EB903}" srcOrd="0" destOrd="0" presId="urn:microsoft.com/office/officeart/2005/8/layout/orgChart1"/>
    <dgm:cxn modelId="{9ED7093C-A771-4EEC-8CA1-0A0EB361F5E4}" type="presParOf" srcId="{C072C93F-7D63-4EFC-A81B-A2CEF736CB83}" destId="{50767B93-35D8-4610-839E-7406C4A4E13E}" srcOrd="1" destOrd="0" presId="urn:microsoft.com/office/officeart/2005/8/layout/orgChart1"/>
    <dgm:cxn modelId="{F670BD40-BE4B-4AE9-ABB5-36C84EE63343}" type="presParOf" srcId="{AB5C8A36-1179-4395-A452-EAEC41CDC10D}" destId="{C68C1A7F-262E-4A73-BFB0-E8D6247A9543}" srcOrd="1" destOrd="0" presId="urn:microsoft.com/office/officeart/2005/8/layout/orgChart1"/>
    <dgm:cxn modelId="{B6C520D4-02B6-47DB-9E62-C17CE64B50A6}" type="presParOf" srcId="{AB5C8A36-1179-4395-A452-EAEC41CDC10D}" destId="{F41E97EB-CBAE-4397-9F9C-080EEB2B5D2A}" srcOrd="2" destOrd="0" presId="urn:microsoft.com/office/officeart/2005/8/layout/orgChart1"/>
    <dgm:cxn modelId="{2DCD9AF4-8F33-4CF9-9418-768CC25BB540}" type="presParOf" srcId="{93DFD75C-AEF4-4932-AE77-668EEC193081}" destId="{A787D1E8-F68A-49F5-8FED-ADF8D143A0FC}" srcOrd="2" destOrd="0" presId="urn:microsoft.com/office/officeart/2005/8/layout/orgChart1"/>
    <dgm:cxn modelId="{FABD8DC3-06CE-4D7B-B0D4-ABE856E8B63E}" type="presParOf" srcId="{93DFD75C-AEF4-4932-AE77-668EEC193081}" destId="{E130875A-1C2C-4966-B2A4-8B9143006E4E}" srcOrd="3" destOrd="0" presId="urn:microsoft.com/office/officeart/2005/8/layout/orgChart1"/>
    <dgm:cxn modelId="{8794517F-2154-47AF-B1EC-AD9D92AD6212}" type="presParOf" srcId="{E130875A-1C2C-4966-B2A4-8B9143006E4E}" destId="{D61DFF3F-3A39-4D16-907A-3E0D4A42A5A2}" srcOrd="0" destOrd="0" presId="urn:microsoft.com/office/officeart/2005/8/layout/orgChart1"/>
    <dgm:cxn modelId="{93897047-DA4D-4393-9B2B-C14F1BB75400}" type="presParOf" srcId="{D61DFF3F-3A39-4D16-907A-3E0D4A42A5A2}" destId="{2BF8ADF2-776C-4D3D-AD2C-1472145CD420}" srcOrd="0" destOrd="0" presId="urn:microsoft.com/office/officeart/2005/8/layout/orgChart1"/>
    <dgm:cxn modelId="{28C8EDEF-3EC9-47AA-9A03-2D674F2BDF80}" type="presParOf" srcId="{D61DFF3F-3A39-4D16-907A-3E0D4A42A5A2}" destId="{E9F8B83A-CC2E-4D68-8E52-E69346647CA6}" srcOrd="1" destOrd="0" presId="urn:microsoft.com/office/officeart/2005/8/layout/orgChart1"/>
    <dgm:cxn modelId="{5E5F798E-F14D-454B-835E-E559C179AEA0}" type="presParOf" srcId="{E130875A-1C2C-4966-B2A4-8B9143006E4E}" destId="{B47F7695-274E-4B5C-86DD-914D87E99D2D}" srcOrd="1" destOrd="0" presId="urn:microsoft.com/office/officeart/2005/8/layout/orgChart1"/>
    <dgm:cxn modelId="{6A156308-12F1-41B0-A93D-4C1B7F548098}" type="presParOf" srcId="{E130875A-1C2C-4966-B2A4-8B9143006E4E}" destId="{00E476FE-69FD-43A4-84BA-DEBAAC0993F5}" srcOrd="2" destOrd="0" presId="urn:microsoft.com/office/officeart/2005/8/layout/orgChart1"/>
    <dgm:cxn modelId="{C0665F46-6EE6-4516-B816-2A5B0DC10467}" type="presParOf" srcId="{AB6162B7-DA90-4EAA-81E8-12425646CE8D}" destId="{5DF1129E-9BBC-40A5-935D-1FA4148AA8B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F4FA17-FE3D-49ED-AFAF-68B148A5A86C}"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BA19A145-FF9B-45E7-A4B1-37764A460147}">
      <dgm:prSet/>
      <dgm:spPr/>
      <dgm:t>
        <a:bodyPr/>
        <a:lstStyle/>
        <a:p>
          <a:pPr>
            <a:lnSpc>
              <a:spcPct val="100000"/>
            </a:lnSpc>
            <a:defRPr b="1"/>
          </a:pPr>
          <a:r>
            <a:rPr lang="en-US" dirty="0"/>
            <a:t>20 AP Courses are offered at South Hadley High School</a:t>
          </a:r>
        </a:p>
      </dgm:t>
    </dgm:pt>
    <dgm:pt modelId="{3704D967-8713-4A50-8DFE-741AF9A1339E}" type="parTrans" cxnId="{415404A4-1344-4519-ADA0-8B301D2EB2C7}">
      <dgm:prSet/>
      <dgm:spPr/>
      <dgm:t>
        <a:bodyPr/>
        <a:lstStyle/>
        <a:p>
          <a:endParaRPr lang="en-US"/>
        </a:p>
      </dgm:t>
    </dgm:pt>
    <dgm:pt modelId="{D0DC6134-62D8-4235-A2AC-9E4C5519A8D3}" type="sibTrans" cxnId="{415404A4-1344-4519-ADA0-8B301D2EB2C7}">
      <dgm:prSet/>
      <dgm:spPr/>
      <dgm:t>
        <a:bodyPr/>
        <a:lstStyle/>
        <a:p>
          <a:endParaRPr lang="en-US"/>
        </a:p>
      </dgm:t>
    </dgm:pt>
    <dgm:pt modelId="{CF06B55B-B4EB-4A8B-BD5F-D22EA18E6387}">
      <dgm:prSet/>
      <dgm:spPr/>
      <dgm:t>
        <a:bodyPr/>
        <a:lstStyle/>
        <a:p>
          <a:pPr>
            <a:lnSpc>
              <a:spcPct val="100000"/>
            </a:lnSpc>
            <a:defRPr b="1"/>
          </a:pPr>
          <a:r>
            <a:rPr lang="en-US" dirty="0"/>
            <a:t>College Credit</a:t>
          </a:r>
        </a:p>
      </dgm:t>
    </dgm:pt>
    <dgm:pt modelId="{34E119B6-44C1-4BE9-BF4C-1847BD6C6655}" type="parTrans" cxnId="{E6E85BEE-3A63-4FDA-A788-8CFC2A596650}">
      <dgm:prSet/>
      <dgm:spPr/>
      <dgm:t>
        <a:bodyPr/>
        <a:lstStyle/>
        <a:p>
          <a:endParaRPr lang="en-US"/>
        </a:p>
      </dgm:t>
    </dgm:pt>
    <dgm:pt modelId="{ED6A8A29-98B1-4470-B7A5-F2F13D4AF8EE}" type="sibTrans" cxnId="{E6E85BEE-3A63-4FDA-A788-8CFC2A596650}">
      <dgm:prSet/>
      <dgm:spPr/>
      <dgm:t>
        <a:bodyPr/>
        <a:lstStyle/>
        <a:p>
          <a:endParaRPr lang="en-US"/>
        </a:p>
      </dgm:t>
    </dgm:pt>
    <dgm:pt modelId="{BC96E61A-CD9F-4A26-9AC4-034C4B48E32D}">
      <dgm:prSet/>
      <dgm:spPr/>
      <dgm:t>
        <a:bodyPr/>
        <a:lstStyle/>
        <a:p>
          <a:pPr algn="just">
            <a:lnSpc>
              <a:spcPct val="100000"/>
            </a:lnSpc>
            <a:buFont typeface="Arial" panose="020B0604020202020204" pitchFamily="34" charset="0"/>
            <a:buNone/>
          </a:pPr>
          <a:r>
            <a:rPr lang="en-US" dirty="0"/>
            <a:t>Credit is awarded to all students whose class does not pertain to their major in college and have scored a 3 or better on the test</a:t>
          </a:r>
        </a:p>
        <a:p>
          <a:pPr algn="just">
            <a:lnSpc>
              <a:spcPct val="100000"/>
            </a:lnSpc>
            <a:buFont typeface="Arial" panose="020B0604020202020204" pitchFamily="34" charset="0"/>
            <a:buNone/>
          </a:pPr>
          <a:endParaRPr lang="en-US" dirty="0"/>
        </a:p>
      </dgm:t>
    </dgm:pt>
    <dgm:pt modelId="{1766EC16-6D2A-49EA-9ECB-1892A791CFDA}" type="parTrans" cxnId="{6BFD4FB3-A2EC-4528-AD50-D1369D1119C1}">
      <dgm:prSet/>
      <dgm:spPr/>
      <dgm:t>
        <a:bodyPr/>
        <a:lstStyle/>
        <a:p>
          <a:endParaRPr lang="en-US"/>
        </a:p>
      </dgm:t>
    </dgm:pt>
    <dgm:pt modelId="{AACD430F-7560-4630-BBC2-BC35FA80EA81}" type="sibTrans" cxnId="{6BFD4FB3-A2EC-4528-AD50-D1369D1119C1}">
      <dgm:prSet/>
      <dgm:spPr/>
      <dgm:t>
        <a:bodyPr/>
        <a:lstStyle/>
        <a:p>
          <a:endParaRPr lang="en-US"/>
        </a:p>
      </dgm:t>
    </dgm:pt>
    <dgm:pt modelId="{05279CDF-8F32-4932-BA82-D5F9902D5667}">
      <dgm:prSet/>
      <dgm:spPr/>
      <dgm:t>
        <a:bodyPr/>
        <a:lstStyle/>
        <a:p>
          <a:pPr algn="just">
            <a:lnSpc>
              <a:spcPct val="100000"/>
            </a:lnSpc>
            <a:buFont typeface="Arial" panose="020B0604020202020204" pitchFamily="34" charset="0"/>
            <a:buNone/>
          </a:pPr>
          <a:r>
            <a:rPr lang="en-US" dirty="0"/>
            <a:t>Last year 216 exam were taken and 190 of those exams scored a 3 or higher granting college credit</a:t>
          </a:r>
        </a:p>
      </dgm:t>
    </dgm:pt>
    <dgm:pt modelId="{EA3DBDF3-C0C0-4D9A-A7F3-AB2510C38139}" type="parTrans" cxnId="{A97645B8-4D7E-4370-8D16-DEE8478043C1}">
      <dgm:prSet/>
      <dgm:spPr/>
      <dgm:t>
        <a:bodyPr/>
        <a:lstStyle/>
        <a:p>
          <a:endParaRPr lang="en-US"/>
        </a:p>
      </dgm:t>
    </dgm:pt>
    <dgm:pt modelId="{49BD025F-0B23-4AC4-A721-3A40317F77D8}" type="sibTrans" cxnId="{A97645B8-4D7E-4370-8D16-DEE8478043C1}">
      <dgm:prSet/>
      <dgm:spPr/>
      <dgm:t>
        <a:bodyPr/>
        <a:lstStyle/>
        <a:p>
          <a:endParaRPr lang="en-US"/>
        </a:p>
      </dgm:t>
    </dgm:pt>
    <dgm:pt modelId="{D0E7E242-D0D5-4F30-B7FA-26E5DB0F6500}" type="pres">
      <dgm:prSet presAssocID="{90F4FA17-FE3D-49ED-AFAF-68B148A5A86C}" presName="root" presStyleCnt="0">
        <dgm:presLayoutVars>
          <dgm:dir/>
          <dgm:resizeHandles val="exact"/>
        </dgm:presLayoutVars>
      </dgm:prSet>
      <dgm:spPr/>
    </dgm:pt>
    <dgm:pt modelId="{90FBD2EC-6945-481D-ABA9-3A6A58AA7375}" type="pres">
      <dgm:prSet presAssocID="{BA19A145-FF9B-45E7-A4B1-37764A460147}" presName="compNode" presStyleCnt="0"/>
      <dgm:spPr/>
    </dgm:pt>
    <dgm:pt modelId="{98F6103B-0C15-4056-BE4B-D1E6643388E6}" type="pres">
      <dgm:prSet presAssocID="{BA19A145-FF9B-45E7-A4B1-37764A460147}" presName="iconRect" presStyleLbl="node1" presStyleIdx="0" presStyleCnt="2" custLinFactY="74116" custLinFactNeighborX="981"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AE0E0173-7A50-453C-B21C-DE758A303B1F}" type="pres">
      <dgm:prSet presAssocID="{BA19A145-FF9B-45E7-A4B1-37764A460147}" presName="iconSpace" presStyleCnt="0"/>
      <dgm:spPr/>
    </dgm:pt>
    <dgm:pt modelId="{08392D0E-0DE8-49AB-A498-8044D51B6D4D}" type="pres">
      <dgm:prSet presAssocID="{BA19A145-FF9B-45E7-A4B1-37764A460147}" presName="parTx" presStyleLbl="revTx" presStyleIdx="0" presStyleCnt="4">
        <dgm:presLayoutVars>
          <dgm:chMax val="0"/>
          <dgm:chPref val="0"/>
        </dgm:presLayoutVars>
      </dgm:prSet>
      <dgm:spPr/>
    </dgm:pt>
    <dgm:pt modelId="{BEF2AD6E-D402-479C-90F1-34A236871B5F}" type="pres">
      <dgm:prSet presAssocID="{BA19A145-FF9B-45E7-A4B1-37764A460147}" presName="txSpace" presStyleCnt="0"/>
      <dgm:spPr/>
    </dgm:pt>
    <dgm:pt modelId="{21E5F891-9FB8-4058-BCC3-784DACD0351B}" type="pres">
      <dgm:prSet presAssocID="{BA19A145-FF9B-45E7-A4B1-37764A460147}" presName="desTx" presStyleLbl="revTx" presStyleIdx="1" presStyleCnt="4">
        <dgm:presLayoutVars/>
      </dgm:prSet>
      <dgm:spPr/>
    </dgm:pt>
    <dgm:pt modelId="{87E43F1F-141A-455F-8AE4-8DFC9E83CF1C}" type="pres">
      <dgm:prSet presAssocID="{D0DC6134-62D8-4235-A2AC-9E4C5519A8D3}" presName="sibTrans" presStyleCnt="0"/>
      <dgm:spPr/>
    </dgm:pt>
    <dgm:pt modelId="{FBD647CC-ECAA-48EE-8D97-97F8520AAE81}" type="pres">
      <dgm:prSet presAssocID="{CF06B55B-B4EB-4A8B-BD5F-D22EA18E6387}" presName="compNode" presStyleCnt="0"/>
      <dgm:spPr/>
    </dgm:pt>
    <dgm:pt modelId="{4FCC6DD1-F476-40F0-AD41-CB6CDA651E03}" type="pres">
      <dgm:prSet presAssocID="{CF06B55B-B4EB-4A8B-BD5F-D22EA18E63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D16D3E03-8106-4559-9F5C-A763BFCCFD58}" type="pres">
      <dgm:prSet presAssocID="{CF06B55B-B4EB-4A8B-BD5F-D22EA18E6387}" presName="iconSpace" presStyleCnt="0"/>
      <dgm:spPr/>
    </dgm:pt>
    <dgm:pt modelId="{46EF7274-F35F-48B0-B59D-1AF2C64F1EFD}" type="pres">
      <dgm:prSet presAssocID="{CF06B55B-B4EB-4A8B-BD5F-D22EA18E6387}" presName="parTx" presStyleLbl="revTx" presStyleIdx="2" presStyleCnt="4">
        <dgm:presLayoutVars>
          <dgm:chMax val="0"/>
          <dgm:chPref val="0"/>
        </dgm:presLayoutVars>
      </dgm:prSet>
      <dgm:spPr/>
    </dgm:pt>
    <dgm:pt modelId="{10879A46-DA5C-4C95-9B0B-81DADB704528}" type="pres">
      <dgm:prSet presAssocID="{CF06B55B-B4EB-4A8B-BD5F-D22EA18E6387}" presName="txSpace" presStyleCnt="0"/>
      <dgm:spPr/>
    </dgm:pt>
    <dgm:pt modelId="{B14725A6-1B9E-45CC-AE73-85E567F44E86}" type="pres">
      <dgm:prSet presAssocID="{CF06B55B-B4EB-4A8B-BD5F-D22EA18E6387}" presName="desTx" presStyleLbl="revTx" presStyleIdx="3" presStyleCnt="4">
        <dgm:presLayoutVars/>
      </dgm:prSet>
      <dgm:spPr/>
    </dgm:pt>
  </dgm:ptLst>
  <dgm:cxnLst>
    <dgm:cxn modelId="{AA339F31-0188-468E-B022-9CE93D24F3AD}" type="presOf" srcId="{90F4FA17-FE3D-49ED-AFAF-68B148A5A86C}" destId="{D0E7E242-D0D5-4F30-B7FA-26E5DB0F6500}" srcOrd="0" destOrd="0" presId="urn:microsoft.com/office/officeart/2018/5/layout/CenteredIconLabelDescriptionList"/>
    <dgm:cxn modelId="{0E423E4B-96F9-4217-86CB-CE5F05CAC1B8}" type="presOf" srcId="{BA19A145-FF9B-45E7-A4B1-37764A460147}" destId="{08392D0E-0DE8-49AB-A498-8044D51B6D4D}" srcOrd="0" destOrd="0" presId="urn:microsoft.com/office/officeart/2018/5/layout/CenteredIconLabelDescriptionList"/>
    <dgm:cxn modelId="{415404A4-1344-4519-ADA0-8B301D2EB2C7}" srcId="{90F4FA17-FE3D-49ED-AFAF-68B148A5A86C}" destId="{BA19A145-FF9B-45E7-A4B1-37764A460147}" srcOrd="0" destOrd="0" parTransId="{3704D967-8713-4A50-8DFE-741AF9A1339E}" sibTransId="{D0DC6134-62D8-4235-A2AC-9E4C5519A8D3}"/>
    <dgm:cxn modelId="{306935A4-F556-4BF6-B3C4-468CE5A40E59}" type="presOf" srcId="{BC96E61A-CD9F-4A26-9AC4-034C4B48E32D}" destId="{B14725A6-1B9E-45CC-AE73-85E567F44E86}" srcOrd="0" destOrd="0" presId="urn:microsoft.com/office/officeart/2018/5/layout/CenteredIconLabelDescriptionList"/>
    <dgm:cxn modelId="{6BFD4FB3-A2EC-4528-AD50-D1369D1119C1}" srcId="{CF06B55B-B4EB-4A8B-BD5F-D22EA18E6387}" destId="{BC96E61A-CD9F-4A26-9AC4-034C4B48E32D}" srcOrd="0" destOrd="0" parTransId="{1766EC16-6D2A-49EA-9ECB-1892A791CFDA}" sibTransId="{AACD430F-7560-4630-BBC2-BC35FA80EA81}"/>
    <dgm:cxn modelId="{A97645B8-4D7E-4370-8D16-DEE8478043C1}" srcId="{CF06B55B-B4EB-4A8B-BD5F-D22EA18E6387}" destId="{05279CDF-8F32-4932-BA82-D5F9902D5667}" srcOrd="1" destOrd="0" parTransId="{EA3DBDF3-C0C0-4D9A-A7F3-AB2510C38139}" sibTransId="{49BD025F-0B23-4AC4-A721-3A40317F77D8}"/>
    <dgm:cxn modelId="{9C5F28BA-BAEF-4429-A18F-AC59E7B2F89B}" type="presOf" srcId="{CF06B55B-B4EB-4A8B-BD5F-D22EA18E6387}" destId="{46EF7274-F35F-48B0-B59D-1AF2C64F1EFD}" srcOrd="0" destOrd="0" presId="urn:microsoft.com/office/officeart/2018/5/layout/CenteredIconLabelDescriptionList"/>
    <dgm:cxn modelId="{E5023FD4-ECF2-4B21-AE53-DB65C42BB86F}" type="presOf" srcId="{05279CDF-8F32-4932-BA82-D5F9902D5667}" destId="{B14725A6-1B9E-45CC-AE73-85E567F44E86}" srcOrd="0" destOrd="1" presId="urn:microsoft.com/office/officeart/2018/5/layout/CenteredIconLabelDescriptionList"/>
    <dgm:cxn modelId="{E6E85BEE-3A63-4FDA-A788-8CFC2A596650}" srcId="{90F4FA17-FE3D-49ED-AFAF-68B148A5A86C}" destId="{CF06B55B-B4EB-4A8B-BD5F-D22EA18E6387}" srcOrd="1" destOrd="0" parTransId="{34E119B6-44C1-4BE9-BF4C-1847BD6C6655}" sibTransId="{ED6A8A29-98B1-4470-B7A5-F2F13D4AF8EE}"/>
    <dgm:cxn modelId="{5DC70376-1940-4BDB-B3E1-26888B2D319A}" type="presParOf" srcId="{D0E7E242-D0D5-4F30-B7FA-26E5DB0F6500}" destId="{90FBD2EC-6945-481D-ABA9-3A6A58AA7375}" srcOrd="0" destOrd="0" presId="urn:microsoft.com/office/officeart/2018/5/layout/CenteredIconLabelDescriptionList"/>
    <dgm:cxn modelId="{CF75A530-E5AE-4FFA-949A-141EED9AAC97}" type="presParOf" srcId="{90FBD2EC-6945-481D-ABA9-3A6A58AA7375}" destId="{98F6103B-0C15-4056-BE4B-D1E6643388E6}" srcOrd="0" destOrd="0" presId="urn:microsoft.com/office/officeart/2018/5/layout/CenteredIconLabelDescriptionList"/>
    <dgm:cxn modelId="{54563CDF-2B04-4BD8-BF2C-897AD6A21C5A}" type="presParOf" srcId="{90FBD2EC-6945-481D-ABA9-3A6A58AA7375}" destId="{AE0E0173-7A50-453C-B21C-DE758A303B1F}" srcOrd="1" destOrd="0" presId="urn:microsoft.com/office/officeart/2018/5/layout/CenteredIconLabelDescriptionList"/>
    <dgm:cxn modelId="{246CA364-1C05-4DD6-8FF7-A452C7D6F871}" type="presParOf" srcId="{90FBD2EC-6945-481D-ABA9-3A6A58AA7375}" destId="{08392D0E-0DE8-49AB-A498-8044D51B6D4D}" srcOrd="2" destOrd="0" presId="urn:microsoft.com/office/officeart/2018/5/layout/CenteredIconLabelDescriptionList"/>
    <dgm:cxn modelId="{D717FE08-72E3-461B-AB82-D7A1BAA86F89}" type="presParOf" srcId="{90FBD2EC-6945-481D-ABA9-3A6A58AA7375}" destId="{BEF2AD6E-D402-479C-90F1-34A236871B5F}" srcOrd="3" destOrd="0" presId="urn:microsoft.com/office/officeart/2018/5/layout/CenteredIconLabelDescriptionList"/>
    <dgm:cxn modelId="{68FC8F60-1705-4403-9649-290C4D757555}" type="presParOf" srcId="{90FBD2EC-6945-481D-ABA9-3A6A58AA7375}" destId="{21E5F891-9FB8-4058-BCC3-784DACD0351B}" srcOrd="4" destOrd="0" presId="urn:microsoft.com/office/officeart/2018/5/layout/CenteredIconLabelDescriptionList"/>
    <dgm:cxn modelId="{A2E77B7A-7EFD-408A-BF83-BBA04D462E2D}" type="presParOf" srcId="{D0E7E242-D0D5-4F30-B7FA-26E5DB0F6500}" destId="{87E43F1F-141A-455F-8AE4-8DFC9E83CF1C}" srcOrd="1" destOrd="0" presId="urn:microsoft.com/office/officeart/2018/5/layout/CenteredIconLabelDescriptionList"/>
    <dgm:cxn modelId="{5D7D4E29-ABFB-442B-9D77-F844C75010D4}" type="presParOf" srcId="{D0E7E242-D0D5-4F30-B7FA-26E5DB0F6500}" destId="{FBD647CC-ECAA-48EE-8D97-97F8520AAE81}" srcOrd="2" destOrd="0" presId="urn:microsoft.com/office/officeart/2018/5/layout/CenteredIconLabelDescriptionList"/>
    <dgm:cxn modelId="{BF05B1E9-228F-47CE-A8C5-A65776AC36AF}" type="presParOf" srcId="{FBD647CC-ECAA-48EE-8D97-97F8520AAE81}" destId="{4FCC6DD1-F476-40F0-AD41-CB6CDA651E03}" srcOrd="0" destOrd="0" presId="urn:microsoft.com/office/officeart/2018/5/layout/CenteredIconLabelDescriptionList"/>
    <dgm:cxn modelId="{C8800532-0637-4ED6-B09B-906B1CCC2FF8}" type="presParOf" srcId="{FBD647CC-ECAA-48EE-8D97-97F8520AAE81}" destId="{D16D3E03-8106-4559-9F5C-A763BFCCFD58}" srcOrd="1" destOrd="0" presId="urn:microsoft.com/office/officeart/2018/5/layout/CenteredIconLabelDescriptionList"/>
    <dgm:cxn modelId="{CD3173E5-3694-4C92-8B4A-A4AD173FFC5C}" type="presParOf" srcId="{FBD647CC-ECAA-48EE-8D97-97F8520AAE81}" destId="{46EF7274-F35F-48B0-B59D-1AF2C64F1EFD}" srcOrd="2" destOrd="0" presId="urn:microsoft.com/office/officeart/2018/5/layout/CenteredIconLabelDescriptionList"/>
    <dgm:cxn modelId="{18597683-AF92-4ADA-8789-15D30081DE49}" type="presParOf" srcId="{FBD647CC-ECAA-48EE-8D97-97F8520AAE81}" destId="{10879A46-DA5C-4C95-9B0B-81DADB704528}" srcOrd="3" destOrd="0" presId="urn:microsoft.com/office/officeart/2018/5/layout/CenteredIconLabelDescriptionList"/>
    <dgm:cxn modelId="{F0110E62-3C79-4D57-A202-1B60715EDDF1}" type="presParOf" srcId="{FBD647CC-ECAA-48EE-8D97-97F8520AAE81}" destId="{B14725A6-1B9E-45CC-AE73-85E567F44E8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8E886-867C-49BB-A986-302790997BA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38D7766-FFB0-4BF1-9F59-17BD94AEC59B}">
      <dgm:prSet custT="1"/>
      <dgm:spPr/>
      <dgm:t>
        <a:bodyPr/>
        <a:lstStyle/>
        <a:p>
          <a:r>
            <a:rPr lang="en-US" sz="1400" dirty="0"/>
            <a:t>EMPLOYEE CONTRACTUAL INCREASES</a:t>
          </a:r>
        </a:p>
      </dgm:t>
    </dgm:pt>
    <dgm:pt modelId="{CD314F48-9F78-470F-AF26-5DB43FAE8C01}" type="parTrans" cxnId="{48079046-FD1B-425B-8E91-84B21BFFBE71}">
      <dgm:prSet/>
      <dgm:spPr/>
      <dgm:t>
        <a:bodyPr/>
        <a:lstStyle/>
        <a:p>
          <a:endParaRPr lang="en-US"/>
        </a:p>
      </dgm:t>
    </dgm:pt>
    <dgm:pt modelId="{F69611C9-CCBB-423C-BE6C-0AC9F757D765}" type="sibTrans" cxnId="{48079046-FD1B-425B-8E91-84B21BFFBE71}">
      <dgm:prSet/>
      <dgm:spPr/>
      <dgm:t>
        <a:bodyPr/>
        <a:lstStyle/>
        <a:p>
          <a:endParaRPr lang="en-US"/>
        </a:p>
      </dgm:t>
    </dgm:pt>
    <dgm:pt modelId="{22E9280F-F696-4CE0-9C63-BD81DE3D6755}">
      <dgm:prSet custT="1"/>
      <dgm:spPr/>
      <dgm:t>
        <a:bodyPr/>
        <a:lstStyle/>
        <a:p>
          <a:r>
            <a:rPr lang="en-US" sz="1400" dirty="0"/>
            <a:t>TRANSPORTATION: REGULAR AND SPECIAL ED</a:t>
          </a:r>
        </a:p>
      </dgm:t>
    </dgm:pt>
    <dgm:pt modelId="{C865D9BC-F052-4351-82E3-6594E01A8BF2}" type="parTrans" cxnId="{097FEE0D-B72E-4FA7-AA9F-0E360C005503}">
      <dgm:prSet/>
      <dgm:spPr/>
      <dgm:t>
        <a:bodyPr/>
        <a:lstStyle/>
        <a:p>
          <a:endParaRPr lang="en-US"/>
        </a:p>
      </dgm:t>
    </dgm:pt>
    <dgm:pt modelId="{32554903-4D22-4DDB-BC12-8A86C5B106E0}" type="sibTrans" cxnId="{097FEE0D-B72E-4FA7-AA9F-0E360C005503}">
      <dgm:prSet/>
      <dgm:spPr/>
      <dgm:t>
        <a:bodyPr/>
        <a:lstStyle/>
        <a:p>
          <a:endParaRPr lang="en-US"/>
        </a:p>
      </dgm:t>
    </dgm:pt>
    <dgm:pt modelId="{E689DF4D-91D6-45E4-9AE5-19CADA1C6B84}">
      <dgm:prSet custT="1"/>
      <dgm:spPr/>
      <dgm:t>
        <a:bodyPr/>
        <a:lstStyle/>
        <a:p>
          <a:r>
            <a:rPr lang="en-US" sz="1400" dirty="0"/>
            <a:t>SPECIAL EDUCATION</a:t>
          </a:r>
        </a:p>
      </dgm:t>
    </dgm:pt>
    <dgm:pt modelId="{57EEDEAE-C6FC-4E5D-AB6D-2F7465220F0C}" type="parTrans" cxnId="{D48D9B72-B3D0-49B8-94D2-C25799AB8179}">
      <dgm:prSet/>
      <dgm:spPr/>
      <dgm:t>
        <a:bodyPr/>
        <a:lstStyle/>
        <a:p>
          <a:endParaRPr lang="en-US"/>
        </a:p>
      </dgm:t>
    </dgm:pt>
    <dgm:pt modelId="{4F1F19C8-4C93-4EE3-AD2C-0520031FC901}" type="sibTrans" cxnId="{D48D9B72-B3D0-49B8-94D2-C25799AB8179}">
      <dgm:prSet/>
      <dgm:spPr/>
      <dgm:t>
        <a:bodyPr/>
        <a:lstStyle/>
        <a:p>
          <a:endParaRPr lang="en-US"/>
        </a:p>
      </dgm:t>
    </dgm:pt>
    <dgm:pt modelId="{E0EB1BCB-4583-4F30-A074-6AB6BA55EC82}">
      <dgm:prSet custT="1"/>
      <dgm:spPr/>
      <dgm:t>
        <a:bodyPr/>
        <a:lstStyle/>
        <a:p>
          <a:r>
            <a:rPr lang="en-US" sz="1400" dirty="0"/>
            <a:t>UTILITIES</a:t>
          </a:r>
        </a:p>
      </dgm:t>
    </dgm:pt>
    <dgm:pt modelId="{8FE2C50D-7221-468E-9AE9-CF9206452EBD}" type="parTrans" cxnId="{83B0218C-80C0-4DE9-B4B6-52B51E39EBE8}">
      <dgm:prSet/>
      <dgm:spPr/>
      <dgm:t>
        <a:bodyPr/>
        <a:lstStyle/>
        <a:p>
          <a:endParaRPr lang="en-US"/>
        </a:p>
      </dgm:t>
    </dgm:pt>
    <dgm:pt modelId="{31F58268-DEF7-4CED-B780-CB0B3EF3AB5E}" type="sibTrans" cxnId="{83B0218C-80C0-4DE9-B4B6-52B51E39EBE8}">
      <dgm:prSet/>
      <dgm:spPr/>
      <dgm:t>
        <a:bodyPr/>
        <a:lstStyle/>
        <a:p>
          <a:endParaRPr lang="en-US"/>
        </a:p>
      </dgm:t>
    </dgm:pt>
    <dgm:pt modelId="{6BC319B5-D83B-4546-8120-72DA1321F065}">
      <dgm:prSet custT="1"/>
      <dgm:spPr/>
      <dgm:t>
        <a:bodyPr/>
        <a:lstStyle/>
        <a:p>
          <a:r>
            <a:rPr lang="en-US" sz="1400" dirty="0"/>
            <a:t>HEALTH INSURANCE</a:t>
          </a:r>
        </a:p>
      </dgm:t>
    </dgm:pt>
    <dgm:pt modelId="{1DF9FBE3-C5C6-4B1C-A79F-AA7C69098076}" type="parTrans" cxnId="{7291F7FE-5A51-44F8-90B7-D1599F3476B8}">
      <dgm:prSet/>
      <dgm:spPr/>
      <dgm:t>
        <a:bodyPr/>
        <a:lstStyle/>
        <a:p>
          <a:endParaRPr lang="en-US"/>
        </a:p>
      </dgm:t>
    </dgm:pt>
    <dgm:pt modelId="{1733F8DC-C78D-4AD4-8AA3-0D9799FC93DB}" type="sibTrans" cxnId="{7291F7FE-5A51-44F8-90B7-D1599F3476B8}">
      <dgm:prSet/>
      <dgm:spPr/>
      <dgm:t>
        <a:bodyPr/>
        <a:lstStyle/>
        <a:p>
          <a:endParaRPr lang="en-US"/>
        </a:p>
      </dgm:t>
    </dgm:pt>
    <dgm:pt modelId="{52DC28E7-4519-43BE-81E0-0F55FD9DD356}">
      <dgm:prSet custT="1"/>
      <dgm:spPr/>
      <dgm:t>
        <a:bodyPr/>
        <a:lstStyle/>
        <a:p>
          <a:r>
            <a:rPr lang="en-US" sz="1400" dirty="0"/>
            <a:t>CONTRACTED SERVICES</a:t>
          </a:r>
        </a:p>
      </dgm:t>
    </dgm:pt>
    <dgm:pt modelId="{35093FE3-7600-4E27-80DA-C4C5C764F991}" type="parTrans" cxnId="{4D8BB4EB-22DE-454A-B56E-31FF87257CF4}">
      <dgm:prSet/>
      <dgm:spPr/>
      <dgm:t>
        <a:bodyPr/>
        <a:lstStyle/>
        <a:p>
          <a:endParaRPr lang="en-US"/>
        </a:p>
      </dgm:t>
    </dgm:pt>
    <dgm:pt modelId="{C49BD0E8-C69A-4135-9C65-1EC458A0F321}" type="sibTrans" cxnId="{4D8BB4EB-22DE-454A-B56E-31FF87257CF4}">
      <dgm:prSet/>
      <dgm:spPr/>
      <dgm:t>
        <a:bodyPr/>
        <a:lstStyle/>
        <a:p>
          <a:endParaRPr lang="en-US"/>
        </a:p>
      </dgm:t>
    </dgm:pt>
    <dgm:pt modelId="{89009B0F-8F96-4EB9-B8E3-7E9098FDCA14}">
      <dgm:prSet custT="1"/>
      <dgm:spPr/>
      <dgm:t>
        <a:bodyPr/>
        <a:lstStyle/>
        <a:p>
          <a:r>
            <a:rPr lang="en-US" sz="1400" dirty="0"/>
            <a:t>OUT OF DISTRICT PLACEMENTS: SPECIAL ED</a:t>
          </a:r>
        </a:p>
      </dgm:t>
    </dgm:pt>
    <dgm:pt modelId="{57280887-B1B9-4A26-8F9A-4E373F8FA337}" type="parTrans" cxnId="{25C56906-55C1-4776-88B4-B30F66EA15C6}">
      <dgm:prSet/>
      <dgm:spPr/>
      <dgm:t>
        <a:bodyPr/>
        <a:lstStyle/>
        <a:p>
          <a:endParaRPr lang="en-US"/>
        </a:p>
      </dgm:t>
    </dgm:pt>
    <dgm:pt modelId="{17BEAE04-0FC8-4D23-B95D-5F1D2741A66E}" type="sibTrans" cxnId="{25C56906-55C1-4776-88B4-B30F66EA15C6}">
      <dgm:prSet/>
      <dgm:spPr/>
      <dgm:t>
        <a:bodyPr/>
        <a:lstStyle/>
        <a:p>
          <a:endParaRPr lang="en-US"/>
        </a:p>
      </dgm:t>
    </dgm:pt>
    <dgm:pt modelId="{077A0D9F-C882-483B-8838-CF894857C757}" type="pres">
      <dgm:prSet presAssocID="{F608E886-867C-49BB-A986-302790997BAF}" presName="root" presStyleCnt="0">
        <dgm:presLayoutVars>
          <dgm:dir/>
          <dgm:resizeHandles val="exact"/>
        </dgm:presLayoutVars>
      </dgm:prSet>
      <dgm:spPr/>
    </dgm:pt>
    <dgm:pt modelId="{C4812CC9-4657-4C52-A4CD-EE75E109A5BD}" type="pres">
      <dgm:prSet presAssocID="{B38D7766-FFB0-4BF1-9F59-17BD94AEC59B}" presName="compNode" presStyleCnt="0"/>
      <dgm:spPr/>
    </dgm:pt>
    <dgm:pt modelId="{5C591F4E-09EC-49BD-8F95-1456BD60E260}" type="pres">
      <dgm:prSet presAssocID="{B38D7766-FFB0-4BF1-9F59-17BD94AEC59B}" presName="iconRect" presStyleLbl="node1" presStyleIdx="0" presStyleCnt="7" custLinFactNeighborY="894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37F4FBA-6311-4903-BB67-B569131BD585}" type="pres">
      <dgm:prSet presAssocID="{B38D7766-FFB0-4BF1-9F59-17BD94AEC59B}" presName="spaceRect" presStyleCnt="0"/>
      <dgm:spPr/>
    </dgm:pt>
    <dgm:pt modelId="{B0F7A3FE-F268-4D5A-A5B3-820D07DC293F}" type="pres">
      <dgm:prSet presAssocID="{B38D7766-FFB0-4BF1-9F59-17BD94AEC59B}" presName="textRect" presStyleLbl="revTx" presStyleIdx="0" presStyleCnt="7">
        <dgm:presLayoutVars>
          <dgm:chMax val="1"/>
          <dgm:chPref val="1"/>
        </dgm:presLayoutVars>
      </dgm:prSet>
      <dgm:spPr/>
    </dgm:pt>
    <dgm:pt modelId="{AACA5EC9-C552-4AF0-94C0-B485E8BA4E46}" type="pres">
      <dgm:prSet presAssocID="{F69611C9-CCBB-423C-BE6C-0AC9F757D765}" presName="sibTrans" presStyleCnt="0"/>
      <dgm:spPr/>
    </dgm:pt>
    <dgm:pt modelId="{2F0FCE03-7C7F-4136-9353-C04DF9A909DB}" type="pres">
      <dgm:prSet presAssocID="{22E9280F-F696-4CE0-9C63-BD81DE3D6755}" presName="compNode" presStyleCnt="0"/>
      <dgm:spPr/>
    </dgm:pt>
    <dgm:pt modelId="{4E630301-7108-4943-A56D-1CC0418439D8}" type="pres">
      <dgm:prSet presAssocID="{22E9280F-F696-4CE0-9C63-BD81DE3D6755}" presName="iconRect" presStyleLbl="node1" presStyleIdx="1" presStyleCnt="7" custLinFactNeighborY="894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599D7957-3249-4234-9F0B-D6A0B9453249}" type="pres">
      <dgm:prSet presAssocID="{22E9280F-F696-4CE0-9C63-BD81DE3D6755}" presName="spaceRect" presStyleCnt="0"/>
      <dgm:spPr/>
    </dgm:pt>
    <dgm:pt modelId="{8862636D-A27C-45B6-97E7-139DE42A9038}" type="pres">
      <dgm:prSet presAssocID="{22E9280F-F696-4CE0-9C63-BD81DE3D6755}" presName="textRect" presStyleLbl="revTx" presStyleIdx="1" presStyleCnt="7">
        <dgm:presLayoutVars>
          <dgm:chMax val="1"/>
          <dgm:chPref val="1"/>
        </dgm:presLayoutVars>
      </dgm:prSet>
      <dgm:spPr/>
    </dgm:pt>
    <dgm:pt modelId="{CFE9D767-E1E0-4EBB-96D9-9DA9F80A1675}" type="pres">
      <dgm:prSet presAssocID="{32554903-4D22-4DDB-BC12-8A86C5B106E0}" presName="sibTrans" presStyleCnt="0"/>
      <dgm:spPr/>
    </dgm:pt>
    <dgm:pt modelId="{6325D138-09FB-4B9B-89B9-C0B9CD9B9B79}" type="pres">
      <dgm:prSet presAssocID="{E689DF4D-91D6-45E4-9AE5-19CADA1C6B84}" presName="compNode" presStyleCnt="0"/>
      <dgm:spPr/>
    </dgm:pt>
    <dgm:pt modelId="{18F123AC-4F94-455E-9999-86638CF26206}" type="pres">
      <dgm:prSet presAssocID="{E689DF4D-91D6-45E4-9AE5-19CADA1C6B84}" presName="iconRect" presStyleLbl="node1" presStyleIdx="2" presStyleCnt="7" custLinFactNeighborY="894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C21F4A42-91F3-4B62-80A7-9C6B4B92A264}" type="pres">
      <dgm:prSet presAssocID="{E689DF4D-91D6-45E4-9AE5-19CADA1C6B84}" presName="spaceRect" presStyleCnt="0"/>
      <dgm:spPr/>
    </dgm:pt>
    <dgm:pt modelId="{5DFE1A27-E6C1-45D4-A319-B884A2986B0F}" type="pres">
      <dgm:prSet presAssocID="{E689DF4D-91D6-45E4-9AE5-19CADA1C6B84}" presName="textRect" presStyleLbl="revTx" presStyleIdx="2" presStyleCnt="7">
        <dgm:presLayoutVars>
          <dgm:chMax val="1"/>
          <dgm:chPref val="1"/>
        </dgm:presLayoutVars>
      </dgm:prSet>
      <dgm:spPr/>
    </dgm:pt>
    <dgm:pt modelId="{AA3333E6-AB9A-427B-B6E1-0E648725913C}" type="pres">
      <dgm:prSet presAssocID="{4F1F19C8-4C93-4EE3-AD2C-0520031FC901}" presName="sibTrans" presStyleCnt="0"/>
      <dgm:spPr/>
    </dgm:pt>
    <dgm:pt modelId="{4DAB5230-7A02-4CDE-973F-B5167B7D65C7}" type="pres">
      <dgm:prSet presAssocID="{E0EB1BCB-4583-4F30-A074-6AB6BA55EC82}" presName="compNode" presStyleCnt="0"/>
      <dgm:spPr/>
    </dgm:pt>
    <dgm:pt modelId="{EA6B1AC2-641A-4A56-96F3-19C1E2AD2EC1}" type="pres">
      <dgm:prSet presAssocID="{E0EB1BCB-4583-4F30-A074-6AB6BA55EC82}" presName="iconRect" presStyleLbl="node1" presStyleIdx="3" presStyleCnt="7" custLinFactNeighborY="911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ctory"/>
        </a:ext>
      </dgm:extLst>
    </dgm:pt>
    <dgm:pt modelId="{6FDB7ED1-72D7-487E-8BDB-6306FC4AD9BD}" type="pres">
      <dgm:prSet presAssocID="{E0EB1BCB-4583-4F30-A074-6AB6BA55EC82}" presName="spaceRect" presStyleCnt="0"/>
      <dgm:spPr/>
    </dgm:pt>
    <dgm:pt modelId="{7AFDD3FB-7CCF-4026-B670-2952C12BD77B}" type="pres">
      <dgm:prSet presAssocID="{E0EB1BCB-4583-4F30-A074-6AB6BA55EC82}" presName="textRect" presStyleLbl="revTx" presStyleIdx="3" presStyleCnt="7">
        <dgm:presLayoutVars>
          <dgm:chMax val="1"/>
          <dgm:chPref val="1"/>
        </dgm:presLayoutVars>
      </dgm:prSet>
      <dgm:spPr/>
    </dgm:pt>
    <dgm:pt modelId="{90B82303-0DE8-4D34-AE29-494A69D8B22D}" type="pres">
      <dgm:prSet presAssocID="{31F58268-DEF7-4CED-B780-CB0B3EF3AB5E}" presName="sibTrans" presStyleCnt="0"/>
      <dgm:spPr/>
    </dgm:pt>
    <dgm:pt modelId="{8C0EDB5C-ADBA-46FD-B292-8AB51F22FCA3}" type="pres">
      <dgm:prSet presAssocID="{6BC319B5-D83B-4546-8120-72DA1321F065}" presName="compNode" presStyleCnt="0"/>
      <dgm:spPr/>
    </dgm:pt>
    <dgm:pt modelId="{5DFAB897-7F56-4726-993A-17B4DA10C0EB}" type="pres">
      <dgm:prSet presAssocID="{6BC319B5-D83B-4546-8120-72DA1321F065}" presName="iconRect" presStyleLbl="node1" presStyleIdx="4" presStyleCnt="7" custLinFactNeighborY="894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917F2662-BEE1-4361-9126-2DEF7B5CA6CD}" type="pres">
      <dgm:prSet presAssocID="{6BC319B5-D83B-4546-8120-72DA1321F065}" presName="spaceRect" presStyleCnt="0"/>
      <dgm:spPr/>
    </dgm:pt>
    <dgm:pt modelId="{0E3E13FF-2012-4FFD-8180-76728D4F0123}" type="pres">
      <dgm:prSet presAssocID="{6BC319B5-D83B-4546-8120-72DA1321F065}" presName="textRect" presStyleLbl="revTx" presStyleIdx="4" presStyleCnt="7">
        <dgm:presLayoutVars>
          <dgm:chMax val="1"/>
          <dgm:chPref val="1"/>
        </dgm:presLayoutVars>
      </dgm:prSet>
      <dgm:spPr/>
    </dgm:pt>
    <dgm:pt modelId="{B5BCE8AC-3EAB-45D9-94D0-2C5AF091121C}" type="pres">
      <dgm:prSet presAssocID="{1733F8DC-C78D-4AD4-8AA3-0D9799FC93DB}" presName="sibTrans" presStyleCnt="0"/>
      <dgm:spPr/>
    </dgm:pt>
    <dgm:pt modelId="{1FC85BBF-C58B-4F84-8A37-FCE7861389BA}" type="pres">
      <dgm:prSet presAssocID="{52DC28E7-4519-43BE-81E0-0F55FD9DD356}" presName="compNode" presStyleCnt="0"/>
      <dgm:spPr/>
    </dgm:pt>
    <dgm:pt modelId="{D470D72B-4C0E-4CAF-BAD0-C9F87B41D179}" type="pres">
      <dgm:prSet presAssocID="{52DC28E7-4519-43BE-81E0-0F55FD9DD356}" presName="iconRect" presStyleLbl="node1" presStyleIdx="5" presStyleCnt="7" custLinFactNeighborY="894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1ADCEAD9-D63D-4DA4-8B6B-8F80959352AC}" type="pres">
      <dgm:prSet presAssocID="{52DC28E7-4519-43BE-81E0-0F55FD9DD356}" presName="spaceRect" presStyleCnt="0"/>
      <dgm:spPr/>
    </dgm:pt>
    <dgm:pt modelId="{BD7D91C2-760A-48CC-8481-9690D3671A9F}" type="pres">
      <dgm:prSet presAssocID="{52DC28E7-4519-43BE-81E0-0F55FD9DD356}" presName="textRect" presStyleLbl="revTx" presStyleIdx="5" presStyleCnt="7">
        <dgm:presLayoutVars>
          <dgm:chMax val="1"/>
          <dgm:chPref val="1"/>
        </dgm:presLayoutVars>
      </dgm:prSet>
      <dgm:spPr/>
    </dgm:pt>
    <dgm:pt modelId="{F8D607A6-33EA-490E-920C-6D2C725F3C68}" type="pres">
      <dgm:prSet presAssocID="{C49BD0E8-C69A-4135-9C65-1EC458A0F321}" presName="sibTrans" presStyleCnt="0"/>
      <dgm:spPr/>
    </dgm:pt>
    <dgm:pt modelId="{964C4677-3DE1-42FD-87A3-D28DC95E8C04}" type="pres">
      <dgm:prSet presAssocID="{89009B0F-8F96-4EB9-B8E3-7E9098FDCA14}" presName="compNode" presStyleCnt="0"/>
      <dgm:spPr/>
    </dgm:pt>
    <dgm:pt modelId="{43C7C2B0-E302-488C-B598-8109D0D14E0A}" type="pres">
      <dgm:prSet presAssocID="{89009B0F-8F96-4EB9-B8E3-7E9098FDCA14}" presName="iconRect" presStyleLbl="node1" presStyleIdx="6" presStyleCnt="7" custLinFactNeighborY="8944"/>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choolhouse"/>
        </a:ext>
      </dgm:extLst>
    </dgm:pt>
    <dgm:pt modelId="{393D42F9-7DC6-43B5-81CE-D64F615F8A77}" type="pres">
      <dgm:prSet presAssocID="{89009B0F-8F96-4EB9-B8E3-7E9098FDCA14}" presName="spaceRect" presStyleCnt="0"/>
      <dgm:spPr/>
    </dgm:pt>
    <dgm:pt modelId="{B2303021-1815-457D-B198-D642331C1F55}" type="pres">
      <dgm:prSet presAssocID="{89009B0F-8F96-4EB9-B8E3-7E9098FDCA14}" presName="textRect" presStyleLbl="revTx" presStyleIdx="6" presStyleCnt="7">
        <dgm:presLayoutVars>
          <dgm:chMax val="1"/>
          <dgm:chPref val="1"/>
        </dgm:presLayoutVars>
      </dgm:prSet>
      <dgm:spPr/>
    </dgm:pt>
  </dgm:ptLst>
  <dgm:cxnLst>
    <dgm:cxn modelId="{25C56906-55C1-4776-88B4-B30F66EA15C6}" srcId="{F608E886-867C-49BB-A986-302790997BAF}" destId="{89009B0F-8F96-4EB9-B8E3-7E9098FDCA14}" srcOrd="6" destOrd="0" parTransId="{57280887-B1B9-4A26-8F9A-4E373F8FA337}" sibTransId="{17BEAE04-0FC8-4D23-B95D-5F1D2741A66E}"/>
    <dgm:cxn modelId="{097FEE0D-B72E-4FA7-AA9F-0E360C005503}" srcId="{F608E886-867C-49BB-A986-302790997BAF}" destId="{22E9280F-F696-4CE0-9C63-BD81DE3D6755}" srcOrd="1" destOrd="0" parTransId="{C865D9BC-F052-4351-82E3-6594E01A8BF2}" sibTransId="{32554903-4D22-4DDB-BC12-8A86C5B106E0}"/>
    <dgm:cxn modelId="{0ECFC910-570D-4BBE-9F08-06BD59A668DB}" type="presOf" srcId="{F608E886-867C-49BB-A986-302790997BAF}" destId="{077A0D9F-C882-483B-8838-CF894857C757}" srcOrd="0" destOrd="0" presId="urn:microsoft.com/office/officeart/2018/2/layout/IconLabelList"/>
    <dgm:cxn modelId="{0912015F-6D1E-47FC-BC7A-928A3D364A62}" type="presOf" srcId="{52DC28E7-4519-43BE-81E0-0F55FD9DD356}" destId="{BD7D91C2-760A-48CC-8481-9690D3671A9F}" srcOrd="0" destOrd="0" presId="urn:microsoft.com/office/officeart/2018/2/layout/IconLabelList"/>
    <dgm:cxn modelId="{48079046-FD1B-425B-8E91-84B21BFFBE71}" srcId="{F608E886-867C-49BB-A986-302790997BAF}" destId="{B38D7766-FFB0-4BF1-9F59-17BD94AEC59B}" srcOrd="0" destOrd="0" parTransId="{CD314F48-9F78-470F-AF26-5DB43FAE8C01}" sibTransId="{F69611C9-CCBB-423C-BE6C-0AC9F757D765}"/>
    <dgm:cxn modelId="{D48D9B72-B3D0-49B8-94D2-C25799AB8179}" srcId="{F608E886-867C-49BB-A986-302790997BAF}" destId="{E689DF4D-91D6-45E4-9AE5-19CADA1C6B84}" srcOrd="2" destOrd="0" parTransId="{57EEDEAE-C6FC-4E5D-AB6D-2F7465220F0C}" sibTransId="{4F1F19C8-4C93-4EE3-AD2C-0520031FC901}"/>
    <dgm:cxn modelId="{60FFB674-8F99-4AA7-8547-58093024DADF}" type="presOf" srcId="{89009B0F-8F96-4EB9-B8E3-7E9098FDCA14}" destId="{B2303021-1815-457D-B198-D642331C1F55}" srcOrd="0" destOrd="0" presId="urn:microsoft.com/office/officeart/2018/2/layout/IconLabelList"/>
    <dgm:cxn modelId="{94E4E954-62C5-4E40-AF47-93798E1D5EA6}" type="presOf" srcId="{E689DF4D-91D6-45E4-9AE5-19CADA1C6B84}" destId="{5DFE1A27-E6C1-45D4-A319-B884A2986B0F}" srcOrd="0" destOrd="0" presId="urn:microsoft.com/office/officeart/2018/2/layout/IconLabelList"/>
    <dgm:cxn modelId="{5F75488B-7162-4D8F-AA40-A8A58B9DE13E}" type="presOf" srcId="{B38D7766-FFB0-4BF1-9F59-17BD94AEC59B}" destId="{B0F7A3FE-F268-4D5A-A5B3-820D07DC293F}" srcOrd="0" destOrd="0" presId="urn:microsoft.com/office/officeart/2018/2/layout/IconLabelList"/>
    <dgm:cxn modelId="{83B0218C-80C0-4DE9-B4B6-52B51E39EBE8}" srcId="{F608E886-867C-49BB-A986-302790997BAF}" destId="{E0EB1BCB-4583-4F30-A074-6AB6BA55EC82}" srcOrd="3" destOrd="0" parTransId="{8FE2C50D-7221-468E-9AE9-CF9206452EBD}" sibTransId="{31F58268-DEF7-4CED-B780-CB0B3EF3AB5E}"/>
    <dgm:cxn modelId="{31AB83B6-6D80-432B-A84C-C123D8ABCDDF}" type="presOf" srcId="{22E9280F-F696-4CE0-9C63-BD81DE3D6755}" destId="{8862636D-A27C-45B6-97E7-139DE42A9038}" srcOrd="0" destOrd="0" presId="urn:microsoft.com/office/officeart/2018/2/layout/IconLabelList"/>
    <dgm:cxn modelId="{8C8449DE-3DCE-49EE-86A7-83321775EE52}" type="presOf" srcId="{6BC319B5-D83B-4546-8120-72DA1321F065}" destId="{0E3E13FF-2012-4FFD-8180-76728D4F0123}" srcOrd="0" destOrd="0" presId="urn:microsoft.com/office/officeart/2018/2/layout/IconLabelList"/>
    <dgm:cxn modelId="{4D8BB4EB-22DE-454A-B56E-31FF87257CF4}" srcId="{F608E886-867C-49BB-A986-302790997BAF}" destId="{52DC28E7-4519-43BE-81E0-0F55FD9DD356}" srcOrd="5" destOrd="0" parTransId="{35093FE3-7600-4E27-80DA-C4C5C764F991}" sibTransId="{C49BD0E8-C69A-4135-9C65-1EC458A0F321}"/>
    <dgm:cxn modelId="{30ED77F8-AF04-48C8-B8BB-D85E235FC768}" type="presOf" srcId="{E0EB1BCB-4583-4F30-A074-6AB6BA55EC82}" destId="{7AFDD3FB-7CCF-4026-B670-2952C12BD77B}" srcOrd="0" destOrd="0" presId="urn:microsoft.com/office/officeart/2018/2/layout/IconLabelList"/>
    <dgm:cxn modelId="{7291F7FE-5A51-44F8-90B7-D1599F3476B8}" srcId="{F608E886-867C-49BB-A986-302790997BAF}" destId="{6BC319B5-D83B-4546-8120-72DA1321F065}" srcOrd="4" destOrd="0" parTransId="{1DF9FBE3-C5C6-4B1C-A79F-AA7C69098076}" sibTransId="{1733F8DC-C78D-4AD4-8AA3-0D9799FC93DB}"/>
    <dgm:cxn modelId="{ECC19C52-FA48-4CCB-B9FF-73B05BDE1AC5}" type="presParOf" srcId="{077A0D9F-C882-483B-8838-CF894857C757}" destId="{C4812CC9-4657-4C52-A4CD-EE75E109A5BD}" srcOrd="0" destOrd="0" presId="urn:microsoft.com/office/officeart/2018/2/layout/IconLabelList"/>
    <dgm:cxn modelId="{75C3F961-093B-4985-B571-D94DE387ACD9}" type="presParOf" srcId="{C4812CC9-4657-4C52-A4CD-EE75E109A5BD}" destId="{5C591F4E-09EC-49BD-8F95-1456BD60E260}" srcOrd="0" destOrd="0" presId="urn:microsoft.com/office/officeart/2018/2/layout/IconLabelList"/>
    <dgm:cxn modelId="{511AF2BE-9CC8-40EB-B10A-81ACABA5AF14}" type="presParOf" srcId="{C4812CC9-4657-4C52-A4CD-EE75E109A5BD}" destId="{037F4FBA-6311-4903-BB67-B569131BD585}" srcOrd="1" destOrd="0" presId="urn:microsoft.com/office/officeart/2018/2/layout/IconLabelList"/>
    <dgm:cxn modelId="{23B47E96-BF0F-42EC-B472-E55D924E9D00}" type="presParOf" srcId="{C4812CC9-4657-4C52-A4CD-EE75E109A5BD}" destId="{B0F7A3FE-F268-4D5A-A5B3-820D07DC293F}" srcOrd="2" destOrd="0" presId="urn:microsoft.com/office/officeart/2018/2/layout/IconLabelList"/>
    <dgm:cxn modelId="{EA36403A-C9CA-4B86-9278-74305F93CF6A}" type="presParOf" srcId="{077A0D9F-C882-483B-8838-CF894857C757}" destId="{AACA5EC9-C552-4AF0-94C0-B485E8BA4E46}" srcOrd="1" destOrd="0" presId="urn:microsoft.com/office/officeart/2018/2/layout/IconLabelList"/>
    <dgm:cxn modelId="{3BECAD82-4C44-45DA-BB4F-FABF1013B44A}" type="presParOf" srcId="{077A0D9F-C882-483B-8838-CF894857C757}" destId="{2F0FCE03-7C7F-4136-9353-C04DF9A909DB}" srcOrd="2" destOrd="0" presId="urn:microsoft.com/office/officeart/2018/2/layout/IconLabelList"/>
    <dgm:cxn modelId="{7AA92BAB-153A-48F0-820E-941FD82F477D}" type="presParOf" srcId="{2F0FCE03-7C7F-4136-9353-C04DF9A909DB}" destId="{4E630301-7108-4943-A56D-1CC0418439D8}" srcOrd="0" destOrd="0" presId="urn:microsoft.com/office/officeart/2018/2/layout/IconLabelList"/>
    <dgm:cxn modelId="{572F07BE-E0C2-4D16-AF51-894EC73C4292}" type="presParOf" srcId="{2F0FCE03-7C7F-4136-9353-C04DF9A909DB}" destId="{599D7957-3249-4234-9F0B-D6A0B9453249}" srcOrd="1" destOrd="0" presId="urn:microsoft.com/office/officeart/2018/2/layout/IconLabelList"/>
    <dgm:cxn modelId="{B26F44B9-6034-4BE1-8AC4-90398E8F110E}" type="presParOf" srcId="{2F0FCE03-7C7F-4136-9353-C04DF9A909DB}" destId="{8862636D-A27C-45B6-97E7-139DE42A9038}" srcOrd="2" destOrd="0" presId="urn:microsoft.com/office/officeart/2018/2/layout/IconLabelList"/>
    <dgm:cxn modelId="{AFF2630E-65EB-4D4D-8B12-4E55C4A04B10}" type="presParOf" srcId="{077A0D9F-C882-483B-8838-CF894857C757}" destId="{CFE9D767-E1E0-4EBB-96D9-9DA9F80A1675}" srcOrd="3" destOrd="0" presId="urn:microsoft.com/office/officeart/2018/2/layout/IconLabelList"/>
    <dgm:cxn modelId="{CABE4D14-956C-4DE1-B5E0-774C1448403A}" type="presParOf" srcId="{077A0D9F-C882-483B-8838-CF894857C757}" destId="{6325D138-09FB-4B9B-89B9-C0B9CD9B9B79}" srcOrd="4" destOrd="0" presId="urn:microsoft.com/office/officeart/2018/2/layout/IconLabelList"/>
    <dgm:cxn modelId="{19C98C2B-CAEC-4E05-81B9-EB7AF7C28B25}" type="presParOf" srcId="{6325D138-09FB-4B9B-89B9-C0B9CD9B9B79}" destId="{18F123AC-4F94-455E-9999-86638CF26206}" srcOrd="0" destOrd="0" presId="urn:microsoft.com/office/officeart/2018/2/layout/IconLabelList"/>
    <dgm:cxn modelId="{31CE3D8A-863F-4961-9A3D-6934912A9FA9}" type="presParOf" srcId="{6325D138-09FB-4B9B-89B9-C0B9CD9B9B79}" destId="{C21F4A42-91F3-4B62-80A7-9C6B4B92A264}" srcOrd="1" destOrd="0" presId="urn:microsoft.com/office/officeart/2018/2/layout/IconLabelList"/>
    <dgm:cxn modelId="{533DEB9B-4A07-4151-832A-73A20B4F7234}" type="presParOf" srcId="{6325D138-09FB-4B9B-89B9-C0B9CD9B9B79}" destId="{5DFE1A27-E6C1-45D4-A319-B884A2986B0F}" srcOrd="2" destOrd="0" presId="urn:microsoft.com/office/officeart/2018/2/layout/IconLabelList"/>
    <dgm:cxn modelId="{5C3A0BB8-D408-461A-98F4-DB496226CF4E}" type="presParOf" srcId="{077A0D9F-C882-483B-8838-CF894857C757}" destId="{AA3333E6-AB9A-427B-B6E1-0E648725913C}" srcOrd="5" destOrd="0" presId="urn:microsoft.com/office/officeart/2018/2/layout/IconLabelList"/>
    <dgm:cxn modelId="{6D51D4B3-A511-4BFC-B5FF-24145A684C84}" type="presParOf" srcId="{077A0D9F-C882-483B-8838-CF894857C757}" destId="{4DAB5230-7A02-4CDE-973F-B5167B7D65C7}" srcOrd="6" destOrd="0" presId="urn:microsoft.com/office/officeart/2018/2/layout/IconLabelList"/>
    <dgm:cxn modelId="{FEF8A6EA-5406-42E6-B687-B392F7742618}" type="presParOf" srcId="{4DAB5230-7A02-4CDE-973F-B5167B7D65C7}" destId="{EA6B1AC2-641A-4A56-96F3-19C1E2AD2EC1}" srcOrd="0" destOrd="0" presId="urn:microsoft.com/office/officeart/2018/2/layout/IconLabelList"/>
    <dgm:cxn modelId="{B7AD7748-C6B9-4475-B405-BF889B108CB3}" type="presParOf" srcId="{4DAB5230-7A02-4CDE-973F-B5167B7D65C7}" destId="{6FDB7ED1-72D7-487E-8BDB-6306FC4AD9BD}" srcOrd="1" destOrd="0" presId="urn:microsoft.com/office/officeart/2018/2/layout/IconLabelList"/>
    <dgm:cxn modelId="{B2C7B422-CD61-423E-999D-45E411226BC3}" type="presParOf" srcId="{4DAB5230-7A02-4CDE-973F-B5167B7D65C7}" destId="{7AFDD3FB-7CCF-4026-B670-2952C12BD77B}" srcOrd="2" destOrd="0" presId="urn:microsoft.com/office/officeart/2018/2/layout/IconLabelList"/>
    <dgm:cxn modelId="{DEFADAE7-B32E-45FB-8094-486B3A531905}" type="presParOf" srcId="{077A0D9F-C882-483B-8838-CF894857C757}" destId="{90B82303-0DE8-4D34-AE29-494A69D8B22D}" srcOrd="7" destOrd="0" presId="urn:microsoft.com/office/officeart/2018/2/layout/IconLabelList"/>
    <dgm:cxn modelId="{2112A45D-379C-47EE-BABA-C5446D3504B9}" type="presParOf" srcId="{077A0D9F-C882-483B-8838-CF894857C757}" destId="{8C0EDB5C-ADBA-46FD-B292-8AB51F22FCA3}" srcOrd="8" destOrd="0" presId="urn:microsoft.com/office/officeart/2018/2/layout/IconLabelList"/>
    <dgm:cxn modelId="{AD04BCA8-2BB3-404E-8B62-D3B7C3BDFEE0}" type="presParOf" srcId="{8C0EDB5C-ADBA-46FD-B292-8AB51F22FCA3}" destId="{5DFAB897-7F56-4726-993A-17B4DA10C0EB}" srcOrd="0" destOrd="0" presId="urn:microsoft.com/office/officeart/2018/2/layout/IconLabelList"/>
    <dgm:cxn modelId="{5825B59B-768E-41E4-BB41-C670F82E2AE7}" type="presParOf" srcId="{8C0EDB5C-ADBA-46FD-B292-8AB51F22FCA3}" destId="{917F2662-BEE1-4361-9126-2DEF7B5CA6CD}" srcOrd="1" destOrd="0" presId="urn:microsoft.com/office/officeart/2018/2/layout/IconLabelList"/>
    <dgm:cxn modelId="{FB7B4ADB-AAEB-43F2-BAC4-A7A2013A22D3}" type="presParOf" srcId="{8C0EDB5C-ADBA-46FD-B292-8AB51F22FCA3}" destId="{0E3E13FF-2012-4FFD-8180-76728D4F0123}" srcOrd="2" destOrd="0" presId="urn:microsoft.com/office/officeart/2018/2/layout/IconLabelList"/>
    <dgm:cxn modelId="{AD190E39-6CCA-4CB2-A37E-DFA38D562908}" type="presParOf" srcId="{077A0D9F-C882-483B-8838-CF894857C757}" destId="{B5BCE8AC-3EAB-45D9-94D0-2C5AF091121C}" srcOrd="9" destOrd="0" presId="urn:microsoft.com/office/officeart/2018/2/layout/IconLabelList"/>
    <dgm:cxn modelId="{92B4512E-8D35-4F96-9375-B080E4D52735}" type="presParOf" srcId="{077A0D9F-C882-483B-8838-CF894857C757}" destId="{1FC85BBF-C58B-4F84-8A37-FCE7861389BA}" srcOrd="10" destOrd="0" presId="urn:microsoft.com/office/officeart/2018/2/layout/IconLabelList"/>
    <dgm:cxn modelId="{56E30F62-3F86-4D4F-A05E-F757933BBF8E}" type="presParOf" srcId="{1FC85BBF-C58B-4F84-8A37-FCE7861389BA}" destId="{D470D72B-4C0E-4CAF-BAD0-C9F87B41D179}" srcOrd="0" destOrd="0" presId="urn:microsoft.com/office/officeart/2018/2/layout/IconLabelList"/>
    <dgm:cxn modelId="{B1270F82-EE9A-4152-A05D-1D0F1DED5E0B}" type="presParOf" srcId="{1FC85BBF-C58B-4F84-8A37-FCE7861389BA}" destId="{1ADCEAD9-D63D-4DA4-8B6B-8F80959352AC}" srcOrd="1" destOrd="0" presId="urn:microsoft.com/office/officeart/2018/2/layout/IconLabelList"/>
    <dgm:cxn modelId="{8063E761-454A-4A10-B02A-DB6D12815A17}" type="presParOf" srcId="{1FC85BBF-C58B-4F84-8A37-FCE7861389BA}" destId="{BD7D91C2-760A-48CC-8481-9690D3671A9F}" srcOrd="2" destOrd="0" presId="urn:microsoft.com/office/officeart/2018/2/layout/IconLabelList"/>
    <dgm:cxn modelId="{4365DB56-F584-4899-BDD3-A80BDA034802}" type="presParOf" srcId="{077A0D9F-C882-483B-8838-CF894857C757}" destId="{F8D607A6-33EA-490E-920C-6D2C725F3C68}" srcOrd="11" destOrd="0" presId="urn:microsoft.com/office/officeart/2018/2/layout/IconLabelList"/>
    <dgm:cxn modelId="{EB93E1B6-1F65-483E-9DCE-FA2F93AA2AB3}" type="presParOf" srcId="{077A0D9F-C882-483B-8838-CF894857C757}" destId="{964C4677-3DE1-42FD-87A3-D28DC95E8C04}" srcOrd="12" destOrd="0" presId="urn:microsoft.com/office/officeart/2018/2/layout/IconLabelList"/>
    <dgm:cxn modelId="{1C172026-E010-4765-A236-6EAB4DB91B2E}" type="presParOf" srcId="{964C4677-3DE1-42FD-87A3-D28DC95E8C04}" destId="{43C7C2B0-E302-488C-B598-8109D0D14E0A}" srcOrd="0" destOrd="0" presId="urn:microsoft.com/office/officeart/2018/2/layout/IconLabelList"/>
    <dgm:cxn modelId="{773267F5-548A-4526-8265-975A319AFB69}" type="presParOf" srcId="{964C4677-3DE1-42FD-87A3-D28DC95E8C04}" destId="{393D42F9-7DC6-43B5-81CE-D64F615F8A77}" srcOrd="1" destOrd="0" presId="urn:microsoft.com/office/officeart/2018/2/layout/IconLabelList"/>
    <dgm:cxn modelId="{3ACD9355-28B1-4708-99F1-07F49148ADBE}" type="presParOf" srcId="{964C4677-3DE1-42FD-87A3-D28DC95E8C04}" destId="{B2303021-1815-457D-B198-D642331C1F5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E7512D-A01A-4225-A199-7C405297D2F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1D497B9-0D93-45AB-BF01-5D099B94F18B}">
      <dgm:prSet/>
      <dgm:spPr/>
      <dgm:t>
        <a:bodyPr/>
        <a:lstStyle/>
        <a:p>
          <a:pPr>
            <a:defRPr cap="all"/>
          </a:pPr>
          <a:r>
            <a:rPr lang="en-US"/>
            <a:t>Employee contractual increases</a:t>
          </a:r>
        </a:p>
      </dgm:t>
    </dgm:pt>
    <dgm:pt modelId="{C86C7BC3-8D8C-4078-BD96-7ED566ED28E1}" type="parTrans" cxnId="{AC36CF79-4263-45EE-8BD7-F36CE42D53CA}">
      <dgm:prSet/>
      <dgm:spPr/>
      <dgm:t>
        <a:bodyPr/>
        <a:lstStyle/>
        <a:p>
          <a:endParaRPr lang="en-US"/>
        </a:p>
      </dgm:t>
    </dgm:pt>
    <dgm:pt modelId="{569D5120-7AE3-4409-B706-BA6DB405116B}" type="sibTrans" cxnId="{AC36CF79-4263-45EE-8BD7-F36CE42D53CA}">
      <dgm:prSet/>
      <dgm:spPr/>
      <dgm:t>
        <a:bodyPr/>
        <a:lstStyle/>
        <a:p>
          <a:endParaRPr lang="en-US"/>
        </a:p>
      </dgm:t>
    </dgm:pt>
    <dgm:pt modelId="{400DAD0E-C0E8-40B7-B57C-ACE14713EC3C}">
      <dgm:prSet/>
      <dgm:spPr/>
      <dgm:t>
        <a:bodyPr/>
        <a:lstStyle/>
        <a:p>
          <a:pPr>
            <a:defRPr cap="all"/>
          </a:pPr>
          <a:r>
            <a:rPr lang="en-US"/>
            <a:t>Transportation (Regular and Special Education)</a:t>
          </a:r>
        </a:p>
      </dgm:t>
    </dgm:pt>
    <dgm:pt modelId="{B75DDDA5-7EEE-40DE-9926-FB41CE674B47}" type="parTrans" cxnId="{111591E0-8EB6-4250-9841-DEFB1BFC8E11}">
      <dgm:prSet/>
      <dgm:spPr/>
      <dgm:t>
        <a:bodyPr/>
        <a:lstStyle/>
        <a:p>
          <a:endParaRPr lang="en-US"/>
        </a:p>
      </dgm:t>
    </dgm:pt>
    <dgm:pt modelId="{E4C46DC5-E216-4D03-B835-C92AF2BDA1D7}" type="sibTrans" cxnId="{111591E0-8EB6-4250-9841-DEFB1BFC8E11}">
      <dgm:prSet/>
      <dgm:spPr/>
      <dgm:t>
        <a:bodyPr/>
        <a:lstStyle/>
        <a:p>
          <a:endParaRPr lang="en-US"/>
        </a:p>
      </dgm:t>
    </dgm:pt>
    <dgm:pt modelId="{611400ED-BD6E-4C03-8F45-C62C2F39812B}">
      <dgm:prSet/>
      <dgm:spPr/>
      <dgm:t>
        <a:bodyPr/>
        <a:lstStyle/>
        <a:p>
          <a:pPr>
            <a:defRPr cap="all"/>
          </a:pPr>
          <a:r>
            <a:rPr lang="en-US"/>
            <a:t>Special Education</a:t>
          </a:r>
        </a:p>
      </dgm:t>
    </dgm:pt>
    <dgm:pt modelId="{B50DBB00-9D39-4BBA-926D-F6468AF6474A}" type="parTrans" cxnId="{749EBC8B-CE3A-48F7-A235-79C1CE934277}">
      <dgm:prSet/>
      <dgm:spPr/>
      <dgm:t>
        <a:bodyPr/>
        <a:lstStyle/>
        <a:p>
          <a:endParaRPr lang="en-US"/>
        </a:p>
      </dgm:t>
    </dgm:pt>
    <dgm:pt modelId="{45953F0C-9B85-46E3-968F-86C53710F748}" type="sibTrans" cxnId="{749EBC8B-CE3A-48F7-A235-79C1CE934277}">
      <dgm:prSet/>
      <dgm:spPr/>
      <dgm:t>
        <a:bodyPr/>
        <a:lstStyle/>
        <a:p>
          <a:endParaRPr lang="en-US"/>
        </a:p>
      </dgm:t>
    </dgm:pt>
    <dgm:pt modelId="{FDB83772-27BA-4F4E-ACC7-88B8471E217E}">
      <dgm:prSet/>
      <dgm:spPr/>
      <dgm:t>
        <a:bodyPr/>
        <a:lstStyle/>
        <a:p>
          <a:pPr>
            <a:defRPr cap="all"/>
          </a:pPr>
          <a:r>
            <a:rPr lang="en-US"/>
            <a:t>Utilities</a:t>
          </a:r>
        </a:p>
      </dgm:t>
    </dgm:pt>
    <dgm:pt modelId="{0E404702-4ED4-45E4-8B7A-68B3FB8EA3E1}" type="parTrans" cxnId="{3F0E3C89-083E-4948-8268-C50BFBB2CCCD}">
      <dgm:prSet/>
      <dgm:spPr/>
      <dgm:t>
        <a:bodyPr/>
        <a:lstStyle/>
        <a:p>
          <a:endParaRPr lang="en-US"/>
        </a:p>
      </dgm:t>
    </dgm:pt>
    <dgm:pt modelId="{EA1C3B70-1689-47AC-82C6-519E160F3106}" type="sibTrans" cxnId="{3F0E3C89-083E-4948-8268-C50BFBB2CCCD}">
      <dgm:prSet/>
      <dgm:spPr/>
      <dgm:t>
        <a:bodyPr/>
        <a:lstStyle/>
        <a:p>
          <a:endParaRPr lang="en-US"/>
        </a:p>
      </dgm:t>
    </dgm:pt>
    <dgm:pt modelId="{D6340B54-4DAC-4BDE-9D37-F8342118F954}">
      <dgm:prSet/>
      <dgm:spPr/>
      <dgm:t>
        <a:bodyPr/>
        <a:lstStyle/>
        <a:p>
          <a:pPr>
            <a:defRPr cap="all"/>
          </a:pPr>
          <a:r>
            <a:rPr lang="en-US"/>
            <a:t>Health Insurance</a:t>
          </a:r>
        </a:p>
      </dgm:t>
    </dgm:pt>
    <dgm:pt modelId="{C7245F7C-6754-4257-BF73-B16A9EAFC9E4}" type="parTrans" cxnId="{BBCD29B8-FC7F-41D2-8A6A-817FF9D65F40}">
      <dgm:prSet/>
      <dgm:spPr/>
      <dgm:t>
        <a:bodyPr/>
        <a:lstStyle/>
        <a:p>
          <a:endParaRPr lang="en-US"/>
        </a:p>
      </dgm:t>
    </dgm:pt>
    <dgm:pt modelId="{FDC408A1-D79E-48C7-8851-CC0F283E3D8E}" type="sibTrans" cxnId="{BBCD29B8-FC7F-41D2-8A6A-817FF9D65F40}">
      <dgm:prSet/>
      <dgm:spPr/>
      <dgm:t>
        <a:bodyPr/>
        <a:lstStyle/>
        <a:p>
          <a:endParaRPr lang="en-US"/>
        </a:p>
      </dgm:t>
    </dgm:pt>
    <dgm:pt modelId="{E1BD5956-1199-4678-9B42-BED9250A11A1}">
      <dgm:prSet/>
      <dgm:spPr/>
      <dgm:t>
        <a:bodyPr/>
        <a:lstStyle/>
        <a:p>
          <a:pPr>
            <a:defRPr cap="all"/>
          </a:pPr>
          <a:r>
            <a:rPr lang="en-US"/>
            <a:t>Contracted Services </a:t>
          </a:r>
        </a:p>
      </dgm:t>
    </dgm:pt>
    <dgm:pt modelId="{87901661-36F1-4DF2-99CA-89C4568286AF}" type="parTrans" cxnId="{0461CF96-D328-416A-B9F5-1D07534E9A70}">
      <dgm:prSet/>
      <dgm:spPr/>
      <dgm:t>
        <a:bodyPr/>
        <a:lstStyle/>
        <a:p>
          <a:endParaRPr lang="en-US"/>
        </a:p>
      </dgm:t>
    </dgm:pt>
    <dgm:pt modelId="{C800C33C-A5F0-404E-8A13-AA3D369D5323}" type="sibTrans" cxnId="{0461CF96-D328-416A-B9F5-1D07534E9A70}">
      <dgm:prSet/>
      <dgm:spPr/>
      <dgm:t>
        <a:bodyPr/>
        <a:lstStyle/>
        <a:p>
          <a:endParaRPr lang="en-US"/>
        </a:p>
      </dgm:t>
    </dgm:pt>
    <dgm:pt modelId="{1D1575E1-27C6-46F9-9BD8-1CDD9E0201B7}">
      <dgm:prSet/>
      <dgm:spPr/>
      <dgm:t>
        <a:bodyPr/>
        <a:lstStyle/>
        <a:p>
          <a:pPr>
            <a:defRPr cap="all"/>
          </a:pPr>
          <a:r>
            <a:rPr lang="en-US"/>
            <a:t>ESSER grants transition to local budget</a:t>
          </a:r>
        </a:p>
      </dgm:t>
    </dgm:pt>
    <dgm:pt modelId="{203F5DAD-71A1-41EB-B814-3AD70CEE9749}" type="parTrans" cxnId="{C547BA0D-418A-4062-AA57-771B2FBB88ED}">
      <dgm:prSet/>
      <dgm:spPr/>
      <dgm:t>
        <a:bodyPr/>
        <a:lstStyle/>
        <a:p>
          <a:endParaRPr lang="en-US"/>
        </a:p>
      </dgm:t>
    </dgm:pt>
    <dgm:pt modelId="{D963F351-F63C-454A-982E-28779B22BCC1}" type="sibTrans" cxnId="{C547BA0D-418A-4062-AA57-771B2FBB88ED}">
      <dgm:prSet/>
      <dgm:spPr/>
      <dgm:t>
        <a:bodyPr/>
        <a:lstStyle/>
        <a:p>
          <a:endParaRPr lang="en-US"/>
        </a:p>
      </dgm:t>
    </dgm:pt>
    <dgm:pt modelId="{E14D51CA-B157-44F8-9933-64666828FD35}" type="pres">
      <dgm:prSet presAssocID="{49E7512D-A01A-4225-A199-7C405297D2FE}" presName="root" presStyleCnt="0">
        <dgm:presLayoutVars>
          <dgm:dir/>
          <dgm:resizeHandles val="exact"/>
        </dgm:presLayoutVars>
      </dgm:prSet>
      <dgm:spPr/>
    </dgm:pt>
    <dgm:pt modelId="{04F5088D-1697-4C36-8B67-A0DA6D9797BA}" type="pres">
      <dgm:prSet presAssocID="{21D497B9-0D93-45AB-BF01-5D099B94F18B}" presName="compNode" presStyleCnt="0"/>
      <dgm:spPr/>
    </dgm:pt>
    <dgm:pt modelId="{88D5B0A4-E4A9-4751-B46C-00E5D4DB0401}" type="pres">
      <dgm:prSet presAssocID="{21D497B9-0D93-45AB-BF01-5D099B94F18B}" presName="iconBgRect" presStyleLbl="bgShp" presStyleIdx="0" presStyleCnt="7" custLinFactNeighborY="2712"/>
      <dgm:spPr/>
    </dgm:pt>
    <dgm:pt modelId="{CA04C037-88BC-4F27-9CCE-707D2B71DE70}" type="pres">
      <dgm:prSet presAssocID="{21D497B9-0D93-45AB-BF01-5D099B94F18B}" presName="iconRect" presStyleLbl="node1" presStyleIdx="0" presStyleCnt="7" custLinFactNeighborY="47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7AA8A184-CE18-45C9-8EE7-C95896BCB6E3}" type="pres">
      <dgm:prSet presAssocID="{21D497B9-0D93-45AB-BF01-5D099B94F18B}" presName="spaceRect" presStyleCnt="0"/>
      <dgm:spPr/>
    </dgm:pt>
    <dgm:pt modelId="{78269137-8BB9-40D9-B014-C17B06748111}" type="pres">
      <dgm:prSet presAssocID="{21D497B9-0D93-45AB-BF01-5D099B94F18B}" presName="textRect" presStyleLbl="revTx" presStyleIdx="0" presStyleCnt="7">
        <dgm:presLayoutVars>
          <dgm:chMax val="1"/>
          <dgm:chPref val="1"/>
        </dgm:presLayoutVars>
      </dgm:prSet>
      <dgm:spPr/>
    </dgm:pt>
    <dgm:pt modelId="{94A2194F-9CC8-4220-A3A7-BFB53BCF91D4}" type="pres">
      <dgm:prSet presAssocID="{569D5120-7AE3-4409-B706-BA6DB405116B}" presName="sibTrans" presStyleCnt="0"/>
      <dgm:spPr/>
    </dgm:pt>
    <dgm:pt modelId="{1F4A188C-1B6E-4B32-BF72-58ECB4396EF2}" type="pres">
      <dgm:prSet presAssocID="{400DAD0E-C0E8-40B7-B57C-ACE14713EC3C}" presName="compNode" presStyleCnt="0"/>
      <dgm:spPr/>
    </dgm:pt>
    <dgm:pt modelId="{0AD3670F-7217-4407-89BD-3060B30B3A81}" type="pres">
      <dgm:prSet presAssocID="{400DAD0E-C0E8-40B7-B57C-ACE14713EC3C}" presName="iconBgRect" presStyleLbl="bgShp" presStyleIdx="1" presStyleCnt="7" custLinFactNeighborY="2712"/>
      <dgm:spPr/>
    </dgm:pt>
    <dgm:pt modelId="{C5743145-1B19-4397-A950-E9835E51C6C5}" type="pres">
      <dgm:prSet presAssocID="{400DAD0E-C0E8-40B7-B57C-ACE14713EC3C}" presName="iconRect" presStyleLbl="node1" presStyleIdx="1" presStyleCnt="7" custLinFactNeighborY="47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9A49AF7F-8D34-4008-87FB-66DC951464BA}" type="pres">
      <dgm:prSet presAssocID="{400DAD0E-C0E8-40B7-B57C-ACE14713EC3C}" presName="spaceRect" presStyleCnt="0"/>
      <dgm:spPr/>
    </dgm:pt>
    <dgm:pt modelId="{BCFB26CA-08E6-4811-A896-E1965432262A}" type="pres">
      <dgm:prSet presAssocID="{400DAD0E-C0E8-40B7-B57C-ACE14713EC3C}" presName="textRect" presStyleLbl="revTx" presStyleIdx="1" presStyleCnt="7">
        <dgm:presLayoutVars>
          <dgm:chMax val="1"/>
          <dgm:chPref val="1"/>
        </dgm:presLayoutVars>
      </dgm:prSet>
      <dgm:spPr/>
    </dgm:pt>
    <dgm:pt modelId="{FBF2F71A-EF53-4FA5-A6F8-F7BDE8895D5F}" type="pres">
      <dgm:prSet presAssocID="{E4C46DC5-E216-4D03-B835-C92AF2BDA1D7}" presName="sibTrans" presStyleCnt="0"/>
      <dgm:spPr/>
    </dgm:pt>
    <dgm:pt modelId="{D10AF6FD-5C6E-4EB9-A060-5B135E294A5D}" type="pres">
      <dgm:prSet presAssocID="{611400ED-BD6E-4C03-8F45-C62C2F39812B}" presName="compNode" presStyleCnt="0"/>
      <dgm:spPr/>
    </dgm:pt>
    <dgm:pt modelId="{D5B3849F-E63D-48EF-8795-F4BE03AEF134}" type="pres">
      <dgm:prSet presAssocID="{611400ED-BD6E-4C03-8F45-C62C2F39812B}" presName="iconBgRect" presStyleLbl="bgShp" presStyleIdx="2" presStyleCnt="7" custLinFactNeighborY="2712"/>
      <dgm:spPr/>
    </dgm:pt>
    <dgm:pt modelId="{0E33B2F8-98EA-4E3F-8704-66D69F0E3FA9}" type="pres">
      <dgm:prSet presAssocID="{611400ED-BD6E-4C03-8F45-C62C2F39812B}" presName="iconRect" presStyleLbl="node1" presStyleIdx="2" presStyleCnt="7" custLinFactNeighborY="472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3F483B0D-C66D-4712-8531-6D2DA13C8419}" type="pres">
      <dgm:prSet presAssocID="{611400ED-BD6E-4C03-8F45-C62C2F39812B}" presName="spaceRect" presStyleCnt="0"/>
      <dgm:spPr/>
    </dgm:pt>
    <dgm:pt modelId="{76F26790-2827-456E-A89F-8E7F0450182D}" type="pres">
      <dgm:prSet presAssocID="{611400ED-BD6E-4C03-8F45-C62C2F39812B}" presName="textRect" presStyleLbl="revTx" presStyleIdx="2" presStyleCnt="7">
        <dgm:presLayoutVars>
          <dgm:chMax val="1"/>
          <dgm:chPref val="1"/>
        </dgm:presLayoutVars>
      </dgm:prSet>
      <dgm:spPr/>
    </dgm:pt>
    <dgm:pt modelId="{49765A6D-AD05-49D6-B0B2-78ED0A9324E0}" type="pres">
      <dgm:prSet presAssocID="{45953F0C-9B85-46E3-968F-86C53710F748}" presName="sibTrans" presStyleCnt="0"/>
      <dgm:spPr/>
    </dgm:pt>
    <dgm:pt modelId="{F32CA21D-77E5-4E5A-8D21-A24322B5F1C5}" type="pres">
      <dgm:prSet presAssocID="{FDB83772-27BA-4F4E-ACC7-88B8471E217E}" presName="compNode" presStyleCnt="0"/>
      <dgm:spPr/>
    </dgm:pt>
    <dgm:pt modelId="{F8A4EBDD-B67A-45FD-B4BD-8EA2031D69C3}" type="pres">
      <dgm:prSet presAssocID="{FDB83772-27BA-4F4E-ACC7-88B8471E217E}" presName="iconBgRect" presStyleLbl="bgShp" presStyleIdx="3" presStyleCnt="7" custLinFactNeighborY="2712"/>
      <dgm:spPr/>
    </dgm:pt>
    <dgm:pt modelId="{2A4043AB-43B0-4566-AA50-A061C51DF99B}" type="pres">
      <dgm:prSet presAssocID="{FDB83772-27BA-4F4E-ACC7-88B8471E217E}" presName="iconRect" presStyleLbl="node1" presStyleIdx="3" presStyleCnt="7" custLinFactNeighborY="472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ctory"/>
        </a:ext>
      </dgm:extLst>
    </dgm:pt>
    <dgm:pt modelId="{7ABCDEA7-681E-4285-AB35-50D1BB8A3AFA}" type="pres">
      <dgm:prSet presAssocID="{FDB83772-27BA-4F4E-ACC7-88B8471E217E}" presName="spaceRect" presStyleCnt="0"/>
      <dgm:spPr/>
    </dgm:pt>
    <dgm:pt modelId="{8CF81E56-0207-48EF-8E51-B17E54C52704}" type="pres">
      <dgm:prSet presAssocID="{FDB83772-27BA-4F4E-ACC7-88B8471E217E}" presName="textRect" presStyleLbl="revTx" presStyleIdx="3" presStyleCnt="7">
        <dgm:presLayoutVars>
          <dgm:chMax val="1"/>
          <dgm:chPref val="1"/>
        </dgm:presLayoutVars>
      </dgm:prSet>
      <dgm:spPr/>
    </dgm:pt>
    <dgm:pt modelId="{A94D2E1C-9F9F-4ED0-BBEE-92E43ACD3E4D}" type="pres">
      <dgm:prSet presAssocID="{EA1C3B70-1689-47AC-82C6-519E160F3106}" presName="sibTrans" presStyleCnt="0"/>
      <dgm:spPr/>
    </dgm:pt>
    <dgm:pt modelId="{99BDE629-24A9-40CD-A47E-35BCD4D2D3E2}" type="pres">
      <dgm:prSet presAssocID="{D6340B54-4DAC-4BDE-9D37-F8342118F954}" presName="compNode" presStyleCnt="0"/>
      <dgm:spPr/>
    </dgm:pt>
    <dgm:pt modelId="{4A919911-27E9-4220-AC51-D759C9942A07}" type="pres">
      <dgm:prSet presAssocID="{D6340B54-4DAC-4BDE-9D37-F8342118F954}" presName="iconBgRect" presStyleLbl="bgShp" presStyleIdx="4" presStyleCnt="7" custLinFactNeighborY="2712"/>
      <dgm:spPr/>
    </dgm:pt>
    <dgm:pt modelId="{F5F515E1-1001-460E-9D78-E0C4058D2DDB}" type="pres">
      <dgm:prSet presAssocID="{D6340B54-4DAC-4BDE-9D37-F8342118F954}" presName="iconRect" presStyleLbl="node1" presStyleIdx="4" presStyleCnt="7" custLinFactNeighborY="472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A9A0D9A8-3457-410D-B54C-D14B26CEDCA0}" type="pres">
      <dgm:prSet presAssocID="{D6340B54-4DAC-4BDE-9D37-F8342118F954}" presName="spaceRect" presStyleCnt="0"/>
      <dgm:spPr/>
    </dgm:pt>
    <dgm:pt modelId="{F3B14EC5-3451-4FE6-8532-AA43B072ACE4}" type="pres">
      <dgm:prSet presAssocID="{D6340B54-4DAC-4BDE-9D37-F8342118F954}" presName="textRect" presStyleLbl="revTx" presStyleIdx="4" presStyleCnt="7">
        <dgm:presLayoutVars>
          <dgm:chMax val="1"/>
          <dgm:chPref val="1"/>
        </dgm:presLayoutVars>
      </dgm:prSet>
      <dgm:spPr/>
    </dgm:pt>
    <dgm:pt modelId="{03AC7DFC-669C-40B3-A537-E3438FB498FF}" type="pres">
      <dgm:prSet presAssocID="{FDC408A1-D79E-48C7-8851-CC0F283E3D8E}" presName="sibTrans" presStyleCnt="0"/>
      <dgm:spPr/>
    </dgm:pt>
    <dgm:pt modelId="{72B02656-19AE-448D-924F-0F8D5F55856B}" type="pres">
      <dgm:prSet presAssocID="{E1BD5956-1199-4678-9B42-BED9250A11A1}" presName="compNode" presStyleCnt="0"/>
      <dgm:spPr/>
    </dgm:pt>
    <dgm:pt modelId="{EED32212-91F5-431F-B931-57C0B29A09EA}" type="pres">
      <dgm:prSet presAssocID="{E1BD5956-1199-4678-9B42-BED9250A11A1}" presName="iconBgRect" presStyleLbl="bgShp" presStyleIdx="5" presStyleCnt="7" custLinFactNeighborY="2712"/>
      <dgm:spPr/>
    </dgm:pt>
    <dgm:pt modelId="{8D416BAE-D010-443F-9F95-E160CA24EBF1}" type="pres">
      <dgm:prSet presAssocID="{E1BD5956-1199-4678-9B42-BED9250A11A1}" presName="iconRect" presStyleLbl="node1" presStyleIdx="5" presStyleCnt="7" custLinFactNeighborY="472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A28D95CD-B919-45CB-A57A-C7A8B3BF9812}" type="pres">
      <dgm:prSet presAssocID="{E1BD5956-1199-4678-9B42-BED9250A11A1}" presName="spaceRect" presStyleCnt="0"/>
      <dgm:spPr/>
    </dgm:pt>
    <dgm:pt modelId="{97889308-15F7-491C-A821-5C7C16D3442B}" type="pres">
      <dgm:prSet presAssocID="{E1BD5956-1199-4678-9B42-BED9250A11A1}" presName="textRect" presStyleLbl="revTx" presStyleIdx="5" presStyleCnt="7">
        <dgm:presLayoutVars>
          <dgm:chMax val="1"/>
          <dgm:chPref val="1"/>
        </dgm:presLayoutVars>
      </dgm:prSet>
      <dgm:spPr/>
    </dgm:pt>
    <dgm:pt modelId="{CA6BED4F-311C-4051-82E9-5A3DBF56513F}" type="pres">
      <dgm:prSet presAssocID="{C800C33C-A5F0-404E-8A13-AA3D369D5323}" presName="sibTrans" presStyleCnt="0"/>
      <dgm:spPr/>
    </dgm:pt>
    <dgm:pt modelId="{165D5C74-2020-4BC1-858C-D98D1F736EF6}" type="pres">
      <dgm:prSet presAssocID="{1D1575E1-27C6-46F9-9BD8-1CDD9E0201B7}" presName="compNode" presStyleCnt="0"/>
      <dgm:spPr/>
    </dgm:pt>
    <dgm:pt modelId="{CCE84478-A637-4FE2-9D79-D50D01A33BFD}" type="pres">
      <dgm:prSet presAssocID="{1D1575E1-27C6-46F9-9BD8-1CDD9E0201B7}" presName="iconBgRect" presStyleLbl="bgShp" presStyleIdx="6" presStyleCnt="7" custLinFactNeighborY="2712"/>
      <dgm:spPr/>
    </dgm:pt>
    <dgm:pt modelId="{B6CF0587-2983-4CC0-BE87-F4E3C6562A9E}" type="pres">
      <dgm:prSet presAssocID="{1D1575E1-27C6-46F9-9BD8-1CDD9E0201B7}" presName="iconRect" presStyleLbl="node1" presStyleIdx="6" presStyleCnt="7" custLinFactNeighborY="4725"/>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oney"/>
        </a:ext>
      </dgm:extLst>
    </dgm:pt>
    <dgm:pt modelId="{1379CEF0-AA2D-4573-9EC3-2C767745F10C}" type="pres">
      <dgm:prSet presAssocID="{1D1575E1-27C6-46F9-9BD8-1CDD9E0201B7}" presName="spaceRect" presStyleCnt="0"/>
      <dgm:spPr/>
    </dgm:pt>
    <dgm:pt modelId="{F7847AC1-1175-423D-8754-363DF61F9532}" type="pres">
      <dgm:prSet presAssocID="{1D1575E1-27C6-46F9-9BD8-1CDD9E0201B7}" presName="textRect" presStyleLbl="revTx" presStyleIdx="6" presStyleCnt="7">
        <dgm:presLayoutVars>
          <dgm:chMax val="1"/>
          <dgm:chPref val="1"/>
        </dgm:presLayoutVars>
      </dgm:prSet>
      <dgm:spPr/>
    </dgm:pt>
  </dgm:ptLst>
  <dgm:cxnLst>
    <dgm:cxn modelId="{638AFF04-DA57-4238-AFD6-6944D8A1E457}" type="presOf" srcId="{E1BD5956-1199-4678-9B42-BED9250A11A1}" destId="{97889308-15F7-491C-A821-5C7C16D3442B}" srcOrd="0" destOrd="0" presId="urn:microsoft.com/office/officeart/2018/5/layout/IconCircleLabelList"/>
    <dgm:cxn modelId="{4542DD06-4E75-456F-B17B-854742F02AAF}" type="presOf" srcId="{21D497B9-0D93-45AB-BF01-5D099B94F18B}" destId="{78269137-8BB9-40D9-B014-C17B06748111}" srcOrd="0" destOrd="0" presId="urn:microsoft.com/office/officeart/2018/5/layout/IconCircleLabelList"/>
    <dgm:cxn modelId="{C547BA0D-418A-4062-AA57-771B2FBB88ED}" srcId="{49E7512D-A01A-4225-A199-7C405297D2FE}" destId="{1D1575E1-27C6-46F9-9BD8-1CDD9E0201B7}" srcOrd="6" destOrd="0" parTransId="{203F5DAD-71A1-41EB-B814-3AD70CEE9749}" sibTransId="{D963F351-F63C-454A-982E-28779B22BCC1}"/>
    <dgm:cxn modelId="{A789DC1C-EEFA-47A7-8369-A6AF6B9E3A81}" type="presOf" srcId="{1D1575E1-27C6-46F9-9BD8-1CDD9E0201B7}" destId="{F7847AC1-1175-423D-8754-363DF61F9532}" srcOrd="0" destOrd="0" presId="urn:microsoft.com/office/officeart/2018/5/layout/IconCircleLabelList"/>
    <dgm:cxn modelId="{8855C968-C4EA-44EC-BBCA-94726FADC6B0}" type="presOf" srcId="{D6340B54-4DAC-4BDE-9D37-F8342118F954}" destId="{F3B14EC5-3451-4FE6-8532-AA43B072ACE4}" srcOrd="0" destOrd="0" presId="urn:microsoft.com/office/officeart/2018/5/layout/IconCircleLabelList"/>
    <dgm:cxn modelId="{0F580972-98C0-4145-BC18-C8EFB0F46F38}" type="presOf" srcId="{611400ED-BD6E-4C03-8F45-C62C2F39812B}" destId="{76F26790-2827-456E-A89F-8E7F0450182D}" srcOrd="0" destOrd="0" presId="urn:microsoft.com/office/officeart/2018/5/layout/IconCircleLabelList"/>
    <dgm:cxn modelId="{AC36CF79-4263-45EE-8BD7-F36CE42D53CA}" srcId="{49E7512D-A01A-4225-A199-7C405297D2FE}" destId="{21D497B9-0D93-45AB-BF01-5D099B94F18B}" srcOrd="0" destOrd="0" parTransId="{C86C7BC3-8D8C-4078-BD96-7ED566ED28E1}" sibTransId="{569D5120-7AE3-4409-B706-BA6DB405116B}"/>
    <dgm:cxn modelId="{3F0E3C89-083E-4948-8268-C50BFBB2CCCD}" srcId="{49E7512D-A01A-4225-A199-7C405297D2FE}" destId="{FDB83772-27BA-4F4E-ACC7-88B8471E217E}" srcOrd="3" destOrd="0" parTransId="{0E404702-4ED4-45E4-8B7A-68B3FB8EA3E1}" sibTransId="{EA1C3B70-1689-47AC-82C6-519E160F3106}"/>
    <dgm:cxn modelId="{749EBC8B-CE3A-48F7-A235-79C1CE934277}" srcId="{49E7512D-A01A-4225-A199-7C405297D2FE}" destId="{611400ED-BD6E-4C03-8F45-C62C2F39812B}" srcOrd="2" destOrd="0" parTransId="{B50DBB00-9D39-4BBA-926D-F6468AF6474A}" sibTransId="{45953F0C-9B85-46E3-968F-86C53710F748}"/>
    <dgm:cxn modelId="{0461CF96-D328-416A-B9F5-1D07534E9A70}" srcId="{49E7512D-A01A-4225-A199-7C405297D2FE}" destId="{E1BD5956-1199-4678-9B42-BED9250A11A1}" srcOrd="5" destOrd="0" parTransId="{87901661-36F1-4DF2-99CA-89C4568286AF}" sibTransId="{C800C33C-A5F0-404E-8A13-AA3D369D5323}"/>
    <dgm:cxn modelId="{C69B78A0-951B-4CCF-AFCF-5FF41B8C0760}" type="presOf" srcId="{400DAD0E-C0E8-40B7-B57C-ACE14713EC3C}" destId="{BCFB26CA-08E6-4811-A896-E1965432262A}" srcOrd="0" destOrd="0" presId="urn:microsoft.com/office/officeart/2018/5/layout/IconCircleLabelList"/>
    <dgm:cxn modelId="{BBCD29B8-FC7F-41D2-8A6A-817FF9D65F40}" srcId="{49E7512D-A01A-4225-A199-7C405297D2FE}" destId="{D6340B54-4DAC-4BDE-9D37-F8342118F954}" srcOrd="4" destOrd="0" parTransId="{C7245F7C-6754-4257-BF73-B16A9EAFC9E4}" sibTransId="{FDC408A1-D79E-48C7-8851-CC0F283E3D8E}"/>
    <dgm:cxn modelId="{B86204C1-F08D-44D1-A883-07F4A712B3FD}" type="presOf" srcId="{49E7512D-A01A-4225-A199-7C405297D2FE}" destId="{E14D51CA-B157-44F8-9933-64666828FD35}" srcOrd="0" destOrd="0" presId="urn:microsoft.com/office/officeart/2018/5/layout/IconCircleLabelList"/>
    <dgm:cxn modelId="{5658ADC2-63F8-425E-B1B9-C69EA3977009}" type="presOf" srcId="{FDB83772-27BA-4F4E-ACC7-88B8471E217E}" destId="{8CF81E56-0207-48EF-8E51-B17E54C52704}" srcOrd="0" destOrd="0" presId="urn:microsoft.com/office/officeart/2018/5/layout/IconCircleLabelList"/>
    <dgm:cxn modelId="{111591E0-8EB6-4250-9841-DEFB1BFC8E11}" srcId="{49E7512D-A01A-4225-A199-7C405297D2FE}" destId="{400DAD0E-C0E8-40B7-B57C-ACE14713EC3C}" srcOrd="1" destOrd="0" parTransId="{B75DDDA5-7EEE-40DE-9926-FB41CE674B47}" sibTransId="{E4C46DC5-E216-4D03-B835-C92AF2BDA1D7}"/>
    <dgm:cxn modelId="{CCC73787-01AA-410B-9269-BD2605F8155A}" type="presParOf" srcId="{E14D51CA-B157-44F8-9933-64666828FD35}" destId="{04F5088D-1697-4C36-8B67-A0DA6D9797BA}" srcOrd="0" destOrd="0" presId="urn:microsoft.com/office/officeart/2018/5/layout/IconCircleLabelList"/>
    <dgm:cxn modelId="{D8B74C8B-52FE-4648-A4CC-D21C37988704}" type="presParOf" srcId="{04F5088D-1697-4C36-8B67-A0DA6D9797BA}" destId="{88D5B0A4-E4A9-4751-B46C-00E5D4DB0401}" srcOrd="0" destOrd="0" presId="urn:microsoft.com/office/officeart/2018/5/layout/IconCircleLabelList"/>
    <dgm:cxn modelId="{7A2C1F5B-2354-42E7-B400-1C01FF7446BE}" type="presParOf" srcId="{04F5088D-1697-4C36-8B67-A0DA6D9797BA}" destId="{CA04C037-88BC-4F27-9CCE-707D2B71DE70}" srcOrd="1" destOrd="0" presId="urn:microsoft.com/office/officeart/2018/5/layout/IconCircleLabelList"/>
    <dgm:cxn modelId="{CF0513BA-31FD-4D1C-8C32-69B9535DF453}" type="presParOf" srcId="{04F5088D-1697-4C36-8B67-A0DA6D9797BA}" destId="{7AA8A184-CE18-45C9-8EE7-C95896BCB6E3}" srcOrd="2" destOrd="0" presId="urn:microsoft.com/office/officeart/2018/5/layout/IconCircleLabelList"/>
    <dgm:cxn modelId="{F6413ED1-3E58-44D8-83F9-D258FC2787BE}" type="presParOf" srcId="{04F5088D-1697-4C36-8B67-A0DA6D9797BA}" destId="{78269137-8BB9-40D9-B014-C17B06748111}" srcOrd="3" destOrd="0" presId="urn:microsoft.com/office/officeart/2018/5/layout/IconCircleLabelList"/>
    <dgm:cxn modelId="{89D4A9D8-ACD0-438C-9229-62052320F7EA}" type="presParOf" srcId="{E14D51CA-B157-44F8-9933-64666828FD35}" destId="{94A2194F-9CC8-4220-A3A7-BFB53BCF91D4}" srcOrd="1" destOrd="0" presId="urn:microsoft.com/office/officeart/2018/5/layout/IconCircleLabelList"/>
    <dgm:cxn modelId="{A4717C61-B916-4EB0-84C4-B40CBD831555}" type="presParOf" srcId="{E14D51CA-B157-44F8-9933-64666828FD35}" destId="{1F4A188C-1B6E-4B32-BF72-58ECB4396EF2}" srcOrd="2" destOrd="0" presId="urn:microsoft.com/office/officeart/2018/5/layout/IconCircleLabelList"/>
    <dgm:cxn modelId="{5CCA62C2-05EC-4C50-BAD0-D9168AD24478}" type="presParOf" srcId="{1F4A188C-1B6E-4B32-BF72-58ECB4396EF2}" destId="{0AD3670F-7217-4407-89BD-3060B30B3A81}" srcOrd="0" destOrd="0" presId="urn:microsoft.com/office/officeart/2018/5/layout/IconCircleLabelList"/>
    <dgm:cxn modelId="{A5BF16D0-8514-48D2-96C4-BEF970DDEA72}" type="presParOf" srcId="{1F4A188C-1B6E-4B32-BF72-58ECB4396EF2}" destId="{C5743145-1B19-4397-A950-E9835E51C6C5}" srcOrd="1" destOrd="0" presId="urn:microsoft.com/office/officeart/2018/5/layout/IconCircleLabelList"/>
    <dgm:cxn modelId="{29A39601-1469-4273-B5E4-19B37D912035}" type="presParOf" srcId="{1F4A188C-1B6E-4B32-BF72-58ECB4396EF2}" destId="{9A49AF7F-8D34-4008-87FB-66DC951464BA}" srcOrd="2" destOrd="0" presId="urn:microsoft.com/office/officeart/2018/5/layout/IconCircleLabelList"/>
    <dgm:cxn modelId="{CAC9643F-03E0-45D6-BE45-074AB08BEB2C}" type="presParOf" srcId="{1F4A188C-1B6E-4B32-BF72-58ECB4396EF2}" destId="{BCFB26CA-08E6-4811-A896-E1965432262A}" srcOrd="3" destOrd="0" presId="urn:microsoft.com/office/officeart/2018/5/layout/IconCircleLabelList"/>
    <dgm:cxn modelId="{BDBB9D69-9DA4-4A76-8C2F-B314386AFEBC}" type="presParOf" srcId="{E14D51CA-B157-44F8-9933-64666828FD35}" destId="{FBF2F71A-EF53-4FA5-A6F8-F7BDE8895D5F}" srcOrd="3" destOrd="0" presId="urn:microsoft.com/office/officeart/2018/5/layout/IconCircleLabelList"/>
    <dgm:cxn modelId="{02A50122-77DD-494D-8AFD-5981F932BC56}" type="presParOf" srcId="{E14D51CA-B157-44F8-9933-64666828FD35}" destId="{D10AF6FD-5C6E-4EB9-A060-5B135E294A5D}" srcOrd="4" destOrd="0" presId="urn:microsoft.com/office/officeart/2018/5/layout/IconCircleLabelList"/>
    <dgm:cxn modelId="{57FA716E-C83A-4203-BF77-21A5E22B104D}" type="presParOf" srcId="{D10AF6FD-5C6E-4EB9-A060-5B135E294A5D}" destId="{D5B3849F-E63D-48EF-8795-F4BE03AEF134}" srcOrd="0" destOrd="0" presId="urn:microsoft.com/office/officeart/2018/5/layout/IconCircleLabelList"/>
    <dgm:cxn modelId="{D444D1EE-6BAC-4953-B428-63670EEF32AF}" type="presParOf" srcId="{D10AF6FD-5C6E-4EB9-A060-5B135E294A5D}" destId="{0E33B2F8-98EA-4E3F-8704-66D69F0E3FA9}" srcOrd="1" destOrd="0" presId="urn:microsoft.com/office/officeart/2018/5/layout/IconCircleLabelList"/>
    <dgm:cxn modelId="{7ECB2C31-E4A9-4A02-92DB-F7D9897F600E}" type="presParOf" srcId="{D10AF6FD-5C6E-4EB9-A060-5B135E294A5D}" destId="{3F483B0D-C66D-4712-8531-6D2DA13C8419}" srcOrd="2" destOrd="0" presId="urn:microsoft.com/office/officeart/2018/5/layout/IconCircleLabelList"/>
    <dgm:cxn modelId="{C01CAE69-D124-4ABD-BCDE-75B7F59309A5}" type="presParOf" srcId="{D10AF6FD-5C6E-4EB9-A060-5B135E294A5D}" destId="{76F26790-2827-456E-A89F-8E7F0450182D}" srcOrd="3" destOrd="0" presId="urn:microsoft.com/office/officeart/2018/5/layout/IconCircleLabelList"/>
    <dgm:cxn modelId="{DDD08457-894D-4EFA-9610-6321C050892A}" type="presParOf" srcId="{E14D51CA-B157-44F8-9933-64666828FD35}" destId="{49765A6D-AD05-49D6-B0B2-78ED0A9324E0}" srcOrd="5" destOrd="0" presId="urn:microsoft.com/office/officeart/2018/5/layout/IconCircleLabelList"/>
    <dgm:cxn modelId="{D853975D-EA0D-4A7B-8B1B-E88C84D179B9}" type="presParOf" srcId="{E14D51CA-B157-44F8-9933-64666828FD35}" destId="{F32CA21D-77E5-4E5A-8D21-A24322B5F1C5}" srcOrd="6" destOrd="0" presId="urn:microsoft.com/office/officeart/2018/5/layout/IconCircleLabelList"/>
    <dgm:cxn modelId="{DD3855BD-CDE0-4E7D-8901-F3E32E7D668F}" type="presParOf" srcId="{F32CA21D-77E5-4E5A-8D21-A24322B5F1C5}" destId="{F8A4EBDD-B67A-45FD-B4BD-8EA2031D69C3}" srcOrd="0" destOrd="0" presId="urn:microsoft.com/office/officeart/2018/5/layout/IconCircleLabelList"/>
    <dgm:cxn modelId="{1E6C59D8-DC35-4FA0-9417-ECA2C5794926}" type="presParOf" srcId="{F32CA21D-77E5-4E5A-8D21-A24322B5F1C5}" destId="{2A4043AB-43B0-4566-AA50-A061C51DF99B}" srcOrd="1" destOrd="0" presId="urn:microsoft.com/office/officeart/2018/5/layout/IconCircleLabelList"/>
    <dgm:cxn modelId="{8710796E-40EB-4BC2-BB86-84C7B55D2DDA}" type="presParOf" srcId="{F32CA21D-77E5-4E5A-8D21-A24322B5F1C5}" destId="{7ABCDEA7-681E-4285-AB35-50D1BB8A3AFA}" srcOrd="2" destOrd="0" presId="urn:microsoft.com/office/officeart/2018/5/layout/IconCircleLabelList"/>
    <dgm:cxn modelId="{0A014681-E3D3-42FC-9273-20EE00F31B83}" type="presParOf" srcId="{F32CA21D-77E5-4E5A-8D21-A24322B5F1C5}" destId="{8CF81E56-0207-48EF-8E51-B17E54C52704}" srcOrd="3" destOrd="0" presId="urn:microsoft.com/office/officeart/2018/5/layout/IconCircleLabelList"/>
    <dgm:cxn modelId="{E2F9A592-2022-4E41-B812-E297650126C4}" type="presParOf" srcId="{E14D51CA-B157-44F8-9933-64666828FD35}" destId="{A94D2E1C-9F9F-4ED0-BBEE-92E43ACD3E4D}" srcOrd="7" destOrd="0" presId="urn:microsoft.com/office/officeart/2018/5/layout/IconCircleLabelList"/>
    <dgm:cxn modelId="{84B983CB-7A39-4D16-A86F-A044C4919C1E}" type="presParOf" srcId="{E14D51CA-B157-44F8-9933-64666828FD35}" destId="{99BDE629-24A9-40CD-A47E-35BCD4D2D3E2}" srcOrd="8" destOrd="0" presId="urn:microsoft.com/office/officeart/2018/5/layout/IconCircleLabelList"/>
    <dgm:cxn modelId="{28D4CB9E-4043-4A50-ABFA-447E0905046F}" type="presParOf" srcId="{99BDE629-24A9-40CD-A47E-35BCD4D2D3E2}" destId="{4A919911-27E9-4220-AC51-D759C9942A07}" srcOrd="0" destOrd="0" presId="urn:microsoft.com/office/officeart/2018/5/layout/IconCircleLabelList"/>
    <dgm:cxn modelId="{7299DE77-F2D0-4CC0-8C24-38008AB9059E}" type="presParOf" srcId="{99BDE629-24A9-40CD-A47E-35BCD4D2D3E2}" destId="{F5F515E1-1001-460E-9D78-E0C4058D2DDB}" srcOrd="1" destOrd="0" presId="urn:microsoft.com/office/officeart/2018/5/layout/IconCircleLabelList"/>
    <dgm:cxn modelId="{08037BD3-C804-4DDB-904B-276A3B17B53E}" type="presParOf" srcId="{99BDE629-24A9-40CD-A47E-35BCD4D2D3E2}" destId="{A9A0D9A8-3457-410D-B54C-D14B26CEDCA0}" srcOrd="2" destOrd="0" presId="urn:microsoft.com/office/officeart/2018/5/layout/IconCircleLabelList"/>
    <dgm:cxn modelId="{C512B037-02B2-42A8-8EAC-ECAC0014BDAB}" type="presParOf" srcId="{99BDE629-24A9-40CD-A47E-35BCD4D2D3E2}" destId="{F3B14EC5-3451-4FE6-8532-AA43B072ACE4}" srcOrd="3" destOrd="0" presId="urn:microsoft.com/office/officeart/2018/5/layout/IconCircleLabelList"/>
    <dgm:cxn modelId="{25640657-23AD-45D5-B59B-6065302453A8}" type="presParOf" srcId="{E14D51CA-B157-44F8-9933-64666828FD35}" destId="{03AC7DFC-669C-40B3-A537-E3438FB498FF}" srcOrd="9" destOrd="0" presId="urn:microsoft.com/office/officeart/2018/5/layout/IconCircleLabelList"/>
    <dgm:cxn modelId="{9817DF20-057F-4D92-B681-298E66F73D5C}" type="presParOf" srcId="{E14D51CA-B157-44F8-9933-64666828FD35}" destId="{72B02656-19AE-448D-924F-0F8D5F55856B}" srcOrd="10" destOrd="0" presId="urn:microsoft.com/office/officeart/2018/5/layout/IconCircleLabelList"/>
    <dgm:cxn modelId="{9B0C8E41-AEAF-4E6C-A269-8466970F4C5B}" type="presParOf" srcId="{72B02656-19AE-448D-924F-0F8D5F55856B}" destId="{EED32212-91F5-431F-B931-57C0B29A09EA}" srcOrd="0" destOrd="0" presId="urn:microsoft.com/office/officeart/2018/5/layout/IconCircleLabelList"/>
    <dgm:cxn modelId="{C1D3CAA7-1DFD-4425-886F-F51E2007D38C}" type="presParOf" srcId="{72B02656-19AE-448D-924F-0F8D5F55856B}" destId="{8D416BAE-D010-443F-9F95-E160CA24EBF1}" srcOrd="1" destOrd="0" presId="urn:microsoft.com/office/officeart/2018/5/layout/IconCircleLabelList"/>
    <dgm:cxn modelId="{F58A81FB-59FA-4FD7-BADA-215EE7AF2C68}" type="presParOf" srcId="{72B02656-19AE-448D-924F-0F8D5F55856B}" destId="{A28D95CD-B919-45CB-A57A-C7A8B3BF9812}" srcOrd="2" destOrd="0" presId="urn:microsoft.com/office/officeart/2018/5/layout/IconCircleLabelList"/>
    <dgm:cxn modelId="{0C8F46EA-396F-4994-B9F4-FE0EFB534432}" type="presParOf" srcId="{72B02656-19AE-448D-924F-0F8D5F55856B}" destId="{97889308-15F7-491C-A821-5C7C16D3442B}" srcOrd="3" destOrd="0" presId="urn:microsoft.com/office/officeart/2018/5/layout/IconCircleLabelList"/>
    <dgm:cxn modelId="{F547DC89-C746-4D77-AECC-5295BA485C1C}" type="presParOf" srcId="{E14D51CA-B157-44F8-9933-64666828FD35}" destId="{CA6BED4F-311C-4051-82E9-5A3DBF56513F}" srcOrd="11" destOrd="0" presId="urn:microsoft.com/office/officeart/2018/5/layout/IconCircleLabelList"/>
    <dgm:cxn modelId="{CB340EF1-2C45-431E-A8C1-B17B3D41FEAB}" type="presParOf" srcId="{E14D51CA-B157-44F8-9933-64666828FD35}" destId="{165D5C74-2020-4BC1-858C-D98D1F736EF6}" srcOrd="12" destOrd="0" presId="urn:microsoft.com/office/officeart/2018/5/layout/IconCircleLabelList"/>
    <dgm:cxn modelId="{DAE048E8-654F-4EEF-8C7E-D860F626F66F}" type="presParOf" srcId="{165D5C74-2020-4BC1-858C-D98D1F736EF6}" destId="{CCE84478-A637-4FE2-9D79-D50D01A33BFD}" srcOrd="0" destOrd="0" presId="urn:microsoft.com/office/officeart/2018/5/layout/IconCircleLabelList"/>
    <dgm:cxn modelId="{22D47A95-5B4D-45F6-AF4F-A776872C4F00}" type="presParOf" srcId="{165D5C74-2020-4BC1-858C-D98D1F736EF6}" destId="{B6CF0587-2983-4CC0-BE87-F4E3C6562A9E}" srcOrd="1" destOrd="0" presId="urn:microsoft.com/office/officeart/2018/5/layout/IconCircleLabelList"/>
    <dgm:cxn modelId="{8A4D8903-FC91-4963-8312-AEADFE7A2101}" type="presParOf" srcId="{165D5C74-2020-4BC1-858C-D98D1F736EF6}" destId="{1379CEF0-AA2D-4573-9EC3-2C767745F10C}" srcOrd="2" destOrd="0" presId="urn:microsoft.com/office/officeart/2018/5/layout/IconCircleLabelList"/>
    <dgm:cxn modelId="{FEBC57C3-9977-4B0D-A649-0DB019A2F86D}" type="presParOf" srcId="{165D5C74-2020-4BC1-858C-D98D1F736EF6}" destId="{F7847AC1-1175-423D-8754-363DF61F953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0569B5-EE3F-422B-9B22-B4A05849D96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DD6D102-A0B9-4C00-9D9C-0A90F15076B1}">
      <dgm:prSet custT="1"/>
      <dgm:spPr/>
      <dgm:t>
        <a:bodyPr/>
        <a:lstStyle/>
        <a:p>
          <a:pPr>
            <a:defRPr cap="all"/>
          </a:pPr>
          <a:r>
            <a:rPr lang="en-US" sz="1600" dirty="0"/>
            <a:t>Employee contractual increases</a:t>
          </a:r>
        </a:p>
      </dgm:t>
    </dgm:pt>
    <dgm:pt modelId="{779A649E-9084-4697-8AED-CB043290FD9F}" type="parTrans" cxnId="{24437A85-9C2A-4E68-AEE0-974A85EFEBC6}">
      <dgm:prSet/>
      <dgm:spPr/>
      <dgm:t>
        <a:bodyPr/>
        <a:lstStyle/>
        <a:p>
          <a:endParaRPr lang="en-US"/>
        </a:p>
      </dgm:t>
    </dgm:pt>
    <dgm:pt modelId="{AD4592C2-2584-46E0-B8CB-E9415DAE26D3}" type="sibTrans" cxnId="{24437A85-9C2A-4E68-AEE0-974A85EFEBC6}">
      <dgm:prSet/>
      <dgm:spPr/>
      <dgm:t>
        <a:bodyPr/>
        <a:lstStyle/>
        <a:p>
          <a:endParaRPr lang="en-US"/>
        </a:p>
      </dgm:t>
    </dgm:pt>
    <dgm:pt modelId="{FEB9EA6D-A549-407A-875E-4D22FA7D474D}">
      <dgm:prSet custT="1"/>
      <dgm:spPr/>
      <dgm:t>
        <a:bodyPr/>
        <a:lstStyle/>
        <a:p>
          <a:pPr>
            <a:defRPr cap="all"/>
          </a:pPr>
          <a:r>
            <a:rPr lang="en-US" sz="1600" dirty="0"/>
            <a:t>School transportation</a:t>
          </a:r>
        </a:p>
      </dgm:t>
    </dgm:pt>
    <dgm:pt modelId="{5DEB0F0A-BCC9-4FD4-AC32-E9FF171A6C5E}" type="parTrans" cxnId="{D11149B1-EBBB-40A6-810C-9AD10E05A676}">
      <dgm:prSet/>
      <dgm:spPr/>
      <dgm:t>
        <a:bodyPr/>
        <a:lstStyle/>
        <a:p>
          <a:endParaRPr lang="en-US"/>
        </a:p>
      </dgm:t>
    </dgm:pt>
    <dgm:pt modelId="{DE0C02ED-7FD6-4B0B-B52E-EAA9014B8C3E}" type="sibTrans" cxnId="{D11149B1-EBBB-40A6-810C-9AD10E05A676}">
      <dgm:prSet/>
      <dgm:spPr/>
      <dgm:t>
        <a:bodyPr/>
        <a:lstStyle/>
        <a:p>
          <a:endParaRPr lang="en-US"/>
        </a:p>
      </dgm:t>
    </dgm:pt>
    <dgm:pt modelId="{4A3733C5-318A-4216-A3C3-5CC15378EA8E}">
      <dgm:prSet custT="1"/>
      <dgm:spPr/>
      <dgm:t>
        <a:bodyPr/>
        <a:lstStyle/>
        <a:p>
          <a:pPr>
            <a:defRPr cap="all"/>
          </a:pPr>
          <a:r>
            <a:rPr lang="en-US" sz="1600" dirty="0"/>
            <a:t>Special Education</a:t>
          </a:r>
        </a:p>
      </dgm:t>
    </dgm:pt>
    <dgm:pt modelId="{428D16B1-F53D-4E0F-A335-7E747AAA99E1}" type="parTrans" cxnId="{1285F63F-A680-428A-9F9E-7E5461ABFEA8}">
      <dgm:prSet/>
      <dgm:spPr/>
      <dgm:t>
        <a:bodyPr/>
        <a:lstStyle/>
        <a:p>
          <a:endParaRPr lang="en-US"/>
        </a:p>
      </dgm:t>
    </dgm:pt>
    <dgm:pt modelId="{CEB03153-D351-4C94-B041-F6F5DFB4730E}" type="sibTrans" cxnId="{1285F63F-A680-428A-9F9E-7E5461ABFEA8}">
      <dgm:prSet/>
      <dgm:spPr/>
      <dgm:t>
        <a:bodyPr/>
        <a:lstStyle/>
        <a:p>
          <a:endParaRPr lang="en-US"/>
        </a:p>
      </dgm:t>
    </dgm:pt>
    <dgm:pt modelId="{F2A2C8A8-A3C2-46DF-A485-3A79DFDC4DF4}">
      <dgm:prSet custT="1"/>
      <dgm:spPr/>
      <dgm:t>
        <a:bodyPr/>
        <a:lstStyle/>
        <a:p>
          <a:pPr>
            <a:defRPr cap="all"/>
          </a:pPr>
          <a:r>
            <a:rPr lang="en-US" sz="1600" dirty="0"/>
            <a:t>Technology</a:t>
          </a:r>
        </a:p>
      </dgm:t>
    </dgm:pt>
    <dgm:pt modelId="{003BDBB7-F8ED-4930-B4B9-318F68C8B844}" type="parTrans" cxnId="{A091E58E-7BC1-4987-B326-DC209CB82418}">
      <dgm:prSet/>
      <dgm:spPr/>
      <dgm:t>
        <a:bodyPr/>
        <a:lstStyle/>
        <a:p>
          <a:endParaRPr lang="en-US"/>
        </a:p>
      </dgm:t>
    </dgm:pt>
    <dgm:pt modelId="{56C0D206-2992-4C6F-A0E7-E3A0D0FC0BB2}" type="sibTrans" cxnId="{A091E58E-7BC1-4987-B326-DC209CB82418}">
      <dgm:prSet/>
      <dgm:spPr/>
      <dgm:t>
        <a:bodyPr/>
        <a:lstStyle/>
        <a:p>
          <a:endParaRPr lang="en-US"/>
        </a:p>
      </dgm:t>
    </dgm:pt>
    <dgm:pt modelId="{1762B43D-F9DC-4CD9-8EB9-5466643A64C5}" type="pres">
      <dgm:prSet presAssocID="{140569B5-EE3F-422B-9B22-B4A05849D96E}" presName="root" presStyleCnt="0">
        <dgm:presLayoutVars>
          <dgm:dir/>
          <dgm:resizeHandles val="exact"/>
        </dgm:presLayoutVars>
      </dgm:prSet>
      <dgm:spPr/>
    </dgm:pt>
    <dgm:pt modelId="{0AD38892-A473-4775-B5C3-B65A4B2A5F1F}" type="pres">
      <dgm:prSet presAssocID="{4DD6D102-A0B9-4C00-9D9C-0A90F15076B1}" presName="compNode" presStyleCnt="0"/>
      <dgm:spPr/>
    </dgm:pt>
    <dgm:pt modelId="{C1788C13-09EC-4CF0-A2BF-20CACE9D33D7}" type="pres">
      <dgm:prSet presAssocID="{4DD6D102-A0B9-4C00-9D9C-0A90F15076B1}" presName="iconBgRect" presStyleLbl="bgShp" presStyleIdx="0" presStyleCnt="4"/>
      <dgm:spPr/>
    </dgm:pt>
    <dgm:pt modelId="{919CF751-82CD-401F-93CC-201684FE68A4}" type="pres">
      <dgm:prSet presAssocID="{4DD6D102-A0B9-4C00-9D9C-0A90F15076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5503653-67B0-479D-A624-C6B58B40B4C6}" type="pres">
      <dgm:prSet presAssocID="{4DD6D102-A0B9-4C00-9D9C-0A90F15076B1}" presName="spaceRect" presStyleCnt="0"/>
      <dgm:spPr/>
    </dgm:pt>
    <dgm:pt modelId="{B9120486-55E5-4845-B6B1-480F698285E6}" type="pres">
      <dgm:prSet presAssocID="{4DD6D102-A0B9-4C00-9D9C-0A90F15076B1}" presName="textRect" presStyleLbl="revTx" presStyleIdx="0" presStyleCnt="4" custLinFactNeighborY="-3771">
        <dgm:presLayoutVars>
          <dgm:chMax val="1"/>
          <dgm:chPref val="1"/>
        </dgm:presLayoutVars>
      </dgm:prSet>
      <dgm:spPr/>
    </dgm:pt>
    <dgm:pt modelId="{A02EF3B6-C71D-453C-B866-B0651D1F792A}" type="pres">
      <dgm:prSet presAssocID="{AD4592C2-2584-46E0-B8CB-E9415DAE26D3}" presName="sibTrans" presStyleCnt="0"/>
      <dgm:spPr/>
    </dgm:pt>
    <dgm:pt modelId="{02A5CD5D-AADC-4834-BF24-0A2F807B2922}" type="pres">
      <dgm:prSet presAssocID="{FEB9EA6D-A549-407A-875E-4D22FA7D474D}" presName="compNode" presStyleCnt="0"/>
      <dgm:spPr/>
    </dgm:pt>
    <dgm:pt modelId="{E8983D25-53E2-4998-B896-49E9C69BE79A}" type="pres">
      <dgm:prSet presAssocID="{FEB9EA6D-A549-407A-875E-4D22FA7D474D}" presName="iconBgRect" presStyleLbl="bgShp" presStyleIdx="1" presStyleCnt="4"/>
      <dgm:spPr/>
    </dgm:pt>
    <dgm:pt modelId="{5B25F995-8F95-483D-B45C-CEBAEFBCB576}" type="pres">
      <dgm:prSet presAssocID="{FEB9EA6D-A549-407A-875E-4D22FA7D474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526D6100-DFFB-4FC0-BF93-8C7FF649669B}" type="pres">
      <dgm:prSet presAssocID="{FEB9EA6D-A549-407A-875E-4D22FA7D474D}" presName="spaceRect" presStyleCnt="0"/>
      <dgm:spPr/>
    </dgm:pt>
    <dgm:pt modelId="{82089F2F-4F57-4872-A91E-64047442839D}" type="pres">
      <dgm:prSet presAssocID="{FEB9EA6D-A549-407A-875E-4D22FA7D474D}" presName="textRect" presStyleLbl="revTx" presStyleIdx="1" presStyleCnt="4" custLinFactNeighborY="-3771">
        <dgm:presLayoutVars>
          <dgm:chMax val="1"/>
          <dgm:chPref val="1"/>
        </dgm:presLayoutVars>
      </dgm:prSet>
      <dgm:spPr/>
    </dgm:pt>
    <dgm:pt modelId="{4A938156-A1E6-40CE-8A3B-B5FDFFB933C4}" type="pres">
      <dgm:prSet presAssocID="{DE0C02ED-7FD6-4B0B-B52E-EAA9014B8C3E}" presName="sibTrans" presStyleCnt="0"/>
      <dgm:spPr/>
    </dgm:pt>
    <dgm:pt modelId="{05FFBE2A-5DD3-4A0A-87EC-FFF0A3EA33A2}" type="pres">
      <dgm:prSet presAssocID="{4A3733C5-318A-4216-A3C3-5CC15378EA8E}" presName="compNode" presStyleCnt="0"/>
      <dgm:spPr/>
    </dgm:pt>
    <dgm:pt modelId="{C117C337-3EE0-4DCB-A9A8-B4E4B7573C3B}" type="pres">
      <dgm:prSet presAssocID="{4A3733C5-318A-4216-A3C3-5CC15378EA8E}" presName="iconBgRect" presStyleLbl="bgShp" presStyleIdx="2" presStyleCnt="4"/>
      <dgm:spPr/>
    </dgm:pt>
    <dgm:pt modelId="{B2D82E6E-2513-41D0-A848-C95849EFF558}" type="pres">
      <dgm:prSet presAssocID="{4A3733C5-318A-4216-A3C3-5CC15378EA8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4F4CA11-7E17-405E-9A27-148E3F1AAD9F}" type="pres">
      <dgm:prSet presAssocID="{4A3733C5-318A-4216-A3C3-5CC15378EA8E}" presName="spaceRect" presStyleCnt="0"/>
      <dgm:spPr/>
    </dgm:pt>
    <dgm:pt modelId="{22295F8B-4B9A-456D-92FE-F52DA5A7312B}" type="pres">
      <dgm:prSet presAssocID="{4A3733C5-318A-4216-A3C3-5CC15378EA8E}" presName="textRect" presStyleLbl="revTx" presStyleIdx="2" presStyleCnt="4" custLinFactNeighborY="-3771">
        <dgm:presLayoutVars>
          <dgm:chMax val="1"/>
          <dgm:chPref val="1"/>
        </dgm:presLayoutVars>
      </dgm:prSet>
      <dgm:spPr/>
    </dgm:pt>
    <dgm:pt modelId="{22299B3B-C414-4B4D-92BB-CF0713A004A5}" type="pres">
      <dgm:prSet presAssocID="{CEB03153-D351-4C94-B041-F6F5DFB4730E}" presName="sibTrans" presStyleCnt="0"/>
      <dgm:spPr/>
    </dgm:pt>
    <dgm:pt modelId="{99920B93-A7F9-4C93-80E9-6F5D6FC77EF4}" type="pres">
      <dgm:prSet presAssocID="{F2A2C8A8-A3C2-46DF-A485-3A79DFDC4DF4}" presName="compNode" presStyleCnt="0"/>
      <dgm:spPr/>
    </dgm:pt>
    <dgm:pt modelId="{0DA9652B-0B2B-487E-A12A-D590AC940EB0}" type="pres">
      <dgm:prSet presAssocID="{F2A2C8A8-A3C2-46DF-A485-3A79DFDC4DF4}" presName="iconBgRect" presStyleLbl="bgShp" presStyleIdx="3" presStyleCnt="4"/>
      <dgm:spPr/>
    </dgm:pt>
    <dgm:pt modelId="{EEFB396A-43B0-41B0-808D-9849355B57FD}" type="pres">
      <dgm:prSet presAssocID="{F2A2C8A8-A3C2-46DF-A485-3A79DFDC4DF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ud Computing"/>
        </a:ext>
      </dgm:extLst>
    </dgm:pt>
    <dgm:pt modelId="{F4DEECCB-7F70-4EFF-AF06-5F590DBF8F13}" type="pres">
      <dgm:prSet presAssocID="{F2A2C8A8-A3C2-46DF-A485-3A79DFDC4DF4}" presName="spaceRect" presStyleCnt="0"/>
      <dgm:spPr/>
    </dgm:pt>
    <dgm:pt modelId="{300E78C9-02A6-4CDF-8226-0BB2D48BB71B}" type="pres">
      <dgm:prSet presAssocID="{F2A2C8A8-A3C2-46DF-A485-3A79DFDC4DF4}" presName="textRect" presStyleLbl="revTx" presStyleIdx="3" presStyleCnt="4" custLinFactNeighborY="-3771">
        <dgm:presLayoutVars>
          <dgm:chMax val="1"/>
          <dgm:chPref val="1"/>
        </dgm:presLayoutVars>
      </dgm:prSet>
      <dgm:spPr/>
    </dgm:pt>
  </dgm:ptLst>
  <dgm:cxnLst>
    <dgm:cxn modelId="{C7FF4C0E-2C87-429B-AA14-F633CA137FD8}" type="presOf" srcId="{F2A2C8A8-A3C2-46DF-A485-3A79DFDC4DF4}" destId="{300E78C9-02A6-4CDF-8226-0BB2D48BB71B}" srcOrd="0" destOrd="0" presId="urn:microsoft.com/office/officeart/2018/5/layout/IconCircleLabelList"/>
    <dgm:cxn modelId="{0973352B-BD90-4DB5-AEF2-0C59CE2D76DB}" type="presOf" srcId="{4A3733C5-318A-4216-A3C3-5CC15378EA8E}" destId="{22295F8B-4B9A-456D-92FE-F52DA5A7312B}" srcOrd="0" destOrd="0" presId="urn:microsoft.com/office/officeart/2018/5/layout/IconCircleLabelList"/>
    <dgm:cxn modelId="{1285F63F-A680-428A-9F9E-7E5461ABFEA8}" srcId="{140569B5-EE3F-422B-9B22-B4A05849D96E}" destId="{4A3733C5-318A-4216-A3C3-5CC15378EA8E}" srcOrd="2" destOrd="0" parTransId="{428D16B1-F53D-4E0F-A335-7E747AAA99E1}" sibTransId="{CEB03153-D351-4C94-B041-F6F5DFB4730E}"/>
    <dgm:cxn modelId="{6FC9D549-6002-4DB3-9C58-FD74B2038F2E}" type="presOf" srcId="{140569B5-EE3F-422B-9B22-B4A05849D96E}" destId="{1762B43D-F9DC-4CD9-8EB9-5466643A64C5}" srcOrd="0" destOrd="0" presId="urn:microsoft.com/office/officeart/2018/5/layout/IconCircleLabelList"/>
    <dgm:cxn modelId="{95FFC059-E37B-4F28-8EA4-785D372A92DD}" type="presOf" srcId="{4DD6D102-A0B9-4C00-9D9C-0A90F15076B1}" destId="{B9120486-55E5-4845-B6B1-480F698285E6}" srcOrd="0" destOrd="0" presId="urn:microsoft.com/office/officeart/2018/5/layout/IconCircleLabelList"/>
    <dgm:cxn modelId="{24437A85-9C2A-4E68-AEE0-974A85EFEBC6}" srcId="{140569B5-EE3F-422B-9B22-B4A05849D96E}" destId="{4DD6D102-A0B9-4C00-9D9C-0A90F15076B1}" srcOrd="0" destOrd="0" parTransId="{779A649E-9084-4697-8AED-CB043290FD9F}" sibTransId="{AD4592C2-2584-46E0-B8CB-E9415DAE26D3}"/>
    <dgm:cxn modelId="{A091E58E-7BC1-4987-B326-DC209CB82418}" srcId="{140569B5-EE3F-422B-9B22-B4A05849D96E}" destId="{F2A2C8A8-A3C2-46DF-A485-3A79DFDC4DF4}" srcOrd="3" destOrd="0" parTransId="{003BDBB7-F8ED-4930-B4B9-318F68C8B844}" sibTransId="{56C0D206-2992-4C6F-A0E7-E3A0D0FC0BB2}"/>
    <dgm:cxn modelId="{D11149B1-EBBB-40A6-810C-9AD10E05A676}" srcId="{140569B5-EE3F-422B-9B22-B4A05849D96E}" destId="{FEB9EA6D-A549-407A-875E-4D22FA7D474D}" srcOrd="1" destOrd="0" parTransId="{5DEB0F0A-BCC9-4FD4-AC32-E9FF171A6C5E}" sibTransId="{DE0C02ED-7FD6-4B0B-B52E-EAA9014B8C3E}"/>
    <dgm:cxn modelId="{AA0599BD-1AF0-4296-8731-3D8FD15D5A36}" type="presOf" srcId="{FEB9EA6D-A549-407A-875E-4D22FA7D474D}" destId="{82089F2F-4F57-4872-A91E-64047442839D}" srcOrd="0" destOrd="0" presId="urn:microsoft.com/office/officeart/2018/5/layout/IconCircleLabelList"/>
    <dgm:cxn modelId="{C7423153-6723-48A2-806A-4BB5BBE49454}" type="presParOf" srcId="{1762B43D-F9DC-4CD9-8EB9-5466643A64C5}" destId="{0AD38892-A473-4775-B5C3-B65A4B2A5F1F}" srcOrd="0" destOrd="0" presId="urn:microsoft.com/office/officeart/2018/5/layout/IconCircleLabelList"/>
    <dgm:cxn modelId="{DD6D4BA3-393D-424B-8D96-060B78EC223A}" type="presParOf" srcId="{0AD38892-A473-4775-B5C3-B65A4B2A5F1F}" destId="{C1788C13-09EC-4CF0-A2BF-20CACE9D33D7}" srcOrd="0" destOrd="0" presId="urn:microsoft.com/office/officeart/2018/5/layout/IconCircleLabelList"/>
    <dgm:cxn modelId="{A2735A0F-C728-4986-96F7-B0E196FF4116}" type="presParOf" srcId="{0AD38892-A473-4775-B5C3-B65A4B2A5F1F}" destId="{919CF751-82CD-401F-93CC-201684FE68A4}" srcOrd="1" destOrd="0" presId="urn:microsoft.com/office/officeart/2018/5/layout/IconCircleLabelList"/>
    <dgm:cxn modelId="{DBD9C36C-D9B7-486F-BFB7-19E4299DCEB0}" type="presParOf" srcId="{0AD38892-A473-4775-B5C3-B65A4B2A5F1F}" destId="{D5503653-67B0-479D-A624-C6B58B40B4C6}" srcOrd="2" destOrd="0" presId="urn:microsoft.com/office/officeart/2018/5/layout/IconCircleLabelList"/>
    <dgm:cxn modelId="{58932E16-184F-4009-9C03-39D4FB259E7F}" type="presParOf" srcId="{0AD38892-A473-4775-B5C3-B65A4B2A5F1F}" destId="{B9120486-55E5-4845-B6B1-480F698285E6}" srcOrd="3" destOrd="0" presId="urn:microsoft.com/office/officeart/2018/5/layout/IconCircleLabelList"/>
    <dgm:cxn modelId="{C9612886-EF39-4FCF-9CDC-835C54C24EA6}" type="presParOf" srcId="{1762B43D-F9DC-4CD9-8EB9-5466643A64C5}" destId="{A02EF3B6-C71D-453C-B866-B0651D1F792A}" srcOrd="1" destOrd="0" presId="urn:microsoft.com/office/officeart/2018/5/layout/IconCircleLabelList"/>
    <dgm:cxn modelId="{5062A5A9-A4A3-4B8B-9644-9C6FA21EE0A3}" type="presParOf" srcId="{1762B43D-F9DC-4CD9-8EB9-5466643A64C5}" destId="{02A5CD5D-AADC-4834-BF24-0A2F807B2922}" srcOrd="2" destOrd="0" presId="urn:microsoft.com/office/officeart/2018/5/layout/IconCircleLabelList"/>
    <dgm:cxn modelId="{ECC57B89-E702-49C2-B1A2-14117ABD0AB5}" type="presParOf" srcId="{02A5CD5D-AADC-4834-BF24-0A2F807B2922}" destId="{E8983D25-53E2-4998-B896-49E9C69BE79A}" srcOrd="0" destOrd="0" presId="urn:microsoft.com/office/officeart/2018/5/layout/IconCircleLabelList"/>
    <dgm:cxn modelId="{5BCF74B6-D039-4EF4-BF81-88FC508006A0}" type="presParOf" srcId="{02A5CD5D-AADC-4834-BF24-0A2F807B2922}" destId="{5B25F995-8F95-483D-B45C-CEBAEFBCB576}" srcOrd="1" destOrd="0" presId="urn:microsoft.com/office/officeart/2018/5/layout/IconCircleLabelList"/>
    <dgm:cxn modelId="{F6106FE3-AAD2-41C1-B49C-676F3BA9ACB5}" type="presParOf" srcId="{02A5CD5D-AADC-4834-BF24-0A2F807B2922}" destId="{526D6100-DFFB-4FC0-BF93-8C7FF649669B}" srcOrd="2" destOrd="0" presId="urn:microsoft.com/office/officeart/2018/5/layout/IconCircleLabelList"/>
    <dgm:cxn modelId="{BE4D9AB1-3358-453C-AA8C-4116CB3C74A3}" type="presParOf" srcId="{02A5CD5D-AADC-4834-BF24-0A2F807B2922}" destId="{82089F2F-4F57-4872-A91E-64047442839D}" srcOrd="3" destOrd="0" presId="urn:microsoft.com/office/officeart/2018/5/layout/IconCircleLabelList"/>
    <dgm:cxn modelId="{0128EA3B-304D-43ED-ACA0-C98790207CBC}" type="presParOf" srcId="{1762B43D-F9DC-4CD9-8EB9-5466643A64C5}" destId="{4A938156-A1E6-40CE-8A3B-B5FDFFB933C4}" srcOrd="3" destOrd="0" presId="urn:microsoft.com/office/officeart/2018/5/layout/IconCircleLabelList"/>
    <dgm:cxn modelId="{F10702E9-A52A-4F1D-AD43-0C81D38921BE}" type="presParOf" srcId="{1762B43D-F9DC-4CD9-8EB9-5466643A64C5}" destId="{05FFBE2A-5DD3-4A0A-87EC-FFF0A3EA33A2}" srcOrd="4" destOrd="0" presId="urn:microsoft.com/office/officeart/2018/5/layout/IconCircleLabelList"/>
    <dgm:cxn modelId="{0653C691-24C2-441E-AF0D-2AFBBDE90C59}" type="presParOf" srcId="{05FFBE2A-5DD3-4A0A-87EC-FFF0A3EA33A2}" destId="{C117C337-3EE0-4DCB-A9A8-B4E4B7573C3B}" srcOrd="0" destOrd="0" presId="urn:microsoft.com/office/officeart/2018/5/layout/IconCircleLabelList"/>
    <dgm:cxn modelId="{5C602ED1-F22A-4D6C-A1E9-67BA45C9E296}" type="presParOf" srcId="{05FFBE2A-5DD3-4A0A-87EC-FFF0A3EA33A2}" destId="{B2D82E6E-2513-41D0-A848-C95849EFF558}" srcOrd="1" destOrd="0" presId="urn:microsoft.com/office/officeart/2018/5/layout/IconCircleLabelList"/>
    <dgm:cxn modelId="{3D37E96E-415A-4340-98AA-56E91BABC8F4}" type="presParOf" srcId="{05FFBE2A-5DD3-4A0A-87EC-FFF0A3EA33A2}" destId="{74F4CA11-7E17-405E-9A27-148E3F1AAD9F}" srcOrd="2" destOrd="0" presId="urn:microsoft.com/office/officeart/2018/5/layout/IconCircleLabelList"/>
    <dgm:cxn modelId="{A03C92D3-ECC6-45FF-8B6C-034FF9619B3B}" type="presParOf" srcId="{05FFBE2A-5DD3-4A0A-87EC-FFF0A3EA33A2}" destId="{22295F8B-4B9A-456D-92FE-F52DA5A7312B}" srcOrd="3" destOrd="0" presId="urn:microsoft.com/office/officeart/2018/5/layout/IconCircleLabelList"/>
    <dgm:cxn modelId="{B5D994F9-4D5F-4ABD-8D14-B95F9FE79135}" type="presParOf" srcId="{1762B43D-F9DC-4CD9-8EB9-5466643A64C5}" destId="{22299B3B-C414-4B4D-92BB-CF0713A004A5}" srcOrd="5" destOrd="0" presId="urn:microsoft.com/office/officeart/2018/5/layout/IconCircleLabelList"/>
    <dgm:cxn modelId="{32FB691F-FC7E-4C43-A813-88D8937F7FE9}" type="presParOf" srcId="{1762B43D-F9DC-4CD9-8EB9-5466643A64C5}" destId="{99920B93-A7F9-4C93-80E9-6F5D6FC77EF4}" srcOrd="6" destOrd="0" presId="urn:microsoft.com/office/officeart/2018/5/layout/IconCircleLabelList"/>
    <dgm:cxn modelId="{61D1440F-6FB3-489D-8757-718FE7656E95}" type="presParOf" srcId="{99920B93-A7F9-4C93-80E9-6F5D6FC77EF4}" destId="{0DA9652B-0B2B-487E-A12A-D590AC940EB0}" srcOrd="0" destOrd="0" presId="urn:microsoft.com/office/officeart/2018/5/layout/IconCircleLabelList"/>
    <dgm:cxn modelId="{07B2FDDD-32C6-42EB-9B35-84DD3A4C0984}" type="presParOf" srcId="{99920B93-A7F9-4C93-80E9-6F5D6FC77EF4}" destId="{EEFB396A-43B0-41B0-808D-9849355B57FD}" srcOrd="1" destOrd="0" presId="urn:microsoft.com/office/officeart/2018/5/layout/IconCircleLabelList"/>
    <dgm:cxn modelId="{2C55B263-3206-49AD-9582-F2B636039FA6}" type="presParOf" srcId="{99920B93-A7F9-4C93-80E9-6F5D6FC77EF4}" destId="{F4DEECCB-7F70-4EFF-AF06-5F590DBF8F13}" srcOrd="2" destOrd="0" presId="urn:microsoft.com/office/officeart/2018/5/layout/IconCircleLabelList"/>
    <dgm:cxn modelId="{9F8A120B-C37F-42D6-B5D5-C87477CDDE05}" type="presParOf" srcId="{99920B93-A7F9-4C93-80E9-6F5D6FC77EF4}" destId="{300E78C9-02A6-4CDF-8226-0BB2D48BB71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B201F2-F833-45E3-9F74-04A328F5000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7B60F71-1BCE-43CA-B899-60E882408F9E}">
      <dgm:prSet/>
      <dgm:spPr/>
      <dgm:t>
        <a:bodyPr/>
        <a:lstStyle/>
        <a:p>
          <a:pPr>
            <a:defRPr cap="all"/>
          </a:pPr>
          <a:r>
            <a:rPr lang="en-US"/>
            <a:t>Employee contractual increases</a:t>
          </a:r>
        </a:p>
      </dgm:t>
    </dgm:pt>
    <dgm:pt modelId="{800EB156-1C23-47D0-B25E-862F526E4C08}" type="parTrans" cxnId="{0792931B-0BE4-4A1B-ADFC-FEBCEE95744E}">
      <dgm:prSet/>
      <dgm:spPr/>
      <dgm:t>
        <a:bodyPr/>
        <a:lstStyle/>
        <a:p>
          <a:endParaRPr lang="en-US"/>
        </a:p>
      </dgm:t>
    </dgm:pt>
    <dgm:pt modelId="{D59D4CDD-332F-4D93-8C0F-13A6552F8F76}" type="sibTrans" cxnId="{0792931B-0BE4-4A1B-ADFC-FEBCEE95744E}">
      <dgm:prSet/>
      <dgm:spPr/>
      <dgm:t>
        <a:bodyPr/>
        <a:lstStyle/>
        <a:p>
          <a:endParaRPr lang="en-US"/>
        </a:p>
      </dgm:t>
    </dgm:pt>
    <dgm:pt modelId="{2D19FD9C-6112-42A6-AE22-718BB55DB557}">
      <dgm:prSet/>
      <dgm:spPr/>
      <dgm:t>
        <a:bodyPr/>
        <a:lstStyle/>
        <a:p>
          <a:pPr>
            <a:defRPr cap="all"/>
          </a:pPr>
          <a:r>
            <a:rPr lang="en-US"/>
            <a:t>School transportation</a:t>
          </a:r>
        </a:p>
      </dgm:t>
    </dgm:pt>
    <dgm:pt modelId="{7260AACC-7628-4065-8C39-C758CBF2F270}" type="parTrans" cxnId="{E2CE6B5B-B6A2-4BAC-B1A3-4B2ACCCA2FFF}">
      <dgm:prSet/>
      <dgm:spPr/>
      <dgm:t>
        <a:bodyPr/>
        <a:lstStyle/>
        <a:p>
          <a:endParaRPr lang="en-US"/>
        </a:p>
      </dgm:t>
    </dgm:pt>
    <dgm:pt modelId="{D6950CF5-A19A-4D03-BEFB-E9EA64957897}" type="sibTrans" cxnId="{E2CE6B5B-B6A2-4BAC-B1A3-4B2ACCCA2FFF}">
      <dgm:prSet/>
      <dgm:spPr/>
      <dgm:t>
        <a:bodyPr/>
        <a:lstStyle/>
        <a:p>
          <a:endParaRPr lang="en-US"/>
        </a:p>
      </dgm:t>
    </dgm:pt>
    <dgm:pt modelId="{84390C49-CE9D-4387-AACE-69EC231C2A31}">
      <dgm:prSet/>
      <dgm:spPr/>
      <dgm:t>
        <a:bodyPr/>
        <a:lstStyle/>
        <a:p>
          <a:pPr>
            <a:defRPr cap="all"/>
          </a:pPr>
          <a:r>
            <a:rPr lang="en-US"/>
            <a:t>Utilities &amp; Maintenance</a:t>
          </a:r>
        </a:p>
      </dgm:t>
    </dgm:pt>
    <dgm:pt modelId="{29CE6D0B-2140-4E40-9845-275ADDCC1EC2}" type="parTrans" cxnId="{972DE87E-A429-4BFD-9DFD-1665215D26D9}">
      <dgm:prSet/>
      <dgm:spPr/>
      <dgm:t>
        <a:bodyPr/>
        <a:lstStyle/>
        <a:p>
          <a:endParaRPr lang="en-US"/>
        </a:p>
      </dgm:t>
    </dgm:pt>
    <dgm:pt modelId="{1C34C2AE-703E-4219-9D89-BF94B00D780A}" type="sibTrans" cxnId="{972DE87E-A429-4BFD-9DFD-1665215D26D9}">
      <dgm:prSet/>
      <dgm:spPr/>
      <dgm:t>
        <a:bodyPr/>
        <a:lstStyle/>
        <a:p>
          <a:endParaRPr lang="en-US"/>
        </a:p>
      </dgm:t>
    </dgm:pt>
    <dgm:pt modelId="{74BBB427-BA65-4608-A880-B393180427EA}">
      <dgm:prSet/>
      <dgm:spPr/>
      <dgm:t>
        <a:bodyPr/>
        <a:lstStyle/>
        <a:p>
          <a:pPr>
            <a:defRPr cap="all"/>
          </a:pPr>
          <a:r>
            <a:rPr lang="en-US"/>
            <a:t>ESSER grants transition to local budget</a:t>
          </a:r>
        </a:p>
      </dgm:t>
    </dgm:pt>
    <dgm:pt modelId="{DB708683-84D5-4954-A29F-54D186F945FA}" type="parTrans" cxnId="{796C7402-44EB-4894-91FA-653E199E04B9}">
      <dgm:prSet/>
      <dgm:spPr/>
      <dgm:t>
        <a:bodyPr/>
        <a:lstStyle/>
        <a:p>
          <a:endParaRPr lang="en-US"/>
        </a:p>
      </dgm:t>
    </dgm:pt>
    <dgm:pt modelId="{538576E6-16B2-461E-84D8-2F9B3354A4B7}" type="sibTrans" cxnId="{796C7402-44EB-4894-91FA-653E199E04B9}">
      <dgm:prSet/>
      <dgm:spPr/>
      <dgm:t>
        <a:bodyPr/>
        <a:lstStyle/>
        <a:p>
          <a:endParaRPr lang="en-US"/>
        </a:p>
      </dgm:t>
    </dgm:pt>
    <dgm:pt modelId="{DB7071E0-B651-44BA-861E-E3581903A8AF}">
      <dgm:prSet/>
      <dgm:spPr/>
      <dgm:t>
        <a:bodyPr/>
        <a:lstStyle/>
        <a:p>
          <a:pPr>
            <a:defRPr cap="all"/>
          </a:pPr>
          <a:r>
            <a:rPr lang="en-US"/>
            <a:t>Technology and Instructional Supplies</a:t>
          </a:r>
        </a:p>
      </dgm:t>
    </dgm:pt>
    <dgm:pt modelId="{992DC99F-1A3D-4A37-BA20-A8703F1B2383}" type="parTrans" cxnId="{F4E70504-7C29-46A7-B506-554B44C220C0}">
      <dgm:prSet/>
      <dgm:spPr/>
      <dgm:t>
        <a:bodyPr/>
        <a:lstStyle/>
        <a:p>
          <a:endParaRPr lang="en-US"/>
        </a:p>
      </dgm:t>
    </dgm:pt>
    <dgm:pt modelId="{00DBCB01-B92E-47C0-923F-73852E7CD167}" type="sibTrans" cxnId="{F4E70504-7C29-46A7-B506-554B44C220C0}">
      <dgm:prSet/>
      <dgm:spPr/>
      <dgm:t>
        <a:bodyPr/>
        <a:lstStyle/>
        <a:p>
          <a:endParaRPr lang="en-US"/>
        </a:p>
      </dgm:t>
    </dgm:pt>
    <dgm:pt modelId="{50B19D3C-BFCA-4B6F-935F-456C58A371EF}" type="pres">
      <dgm:prSet presAssocID="{17B201F2-F833-45E3-9F74-04A328F5000D}" presName="root" presStyleCnt="0">
        <dgm:presLayoutVars>
          <dgm:dir/>
          <dgm:resizeHandles val="exact"/>
        </dgm:presLayoutVars>
      </dgm:prSet>
      <dgm:spPr/>
    </dgm:pt>
    <dgm:pt modelId="{030029CC-47FF-4BD4-BEBC-4BF632022516}" type="pres">
      <dgm:prSet presAssocID="{87B60F71-1BCE-43CA-B899-60E882408F9E}" presName="compNode" presStyleCnt="0"/>
      <dgm:spPr/>
    </dgm:pt>
    <dgm:pt modelId="{A9F61BB0-5EDD-4003-B76F-34B285B866CB}" type="pres">
      <dgm:prSet presAssocID="{87B60F71-1BCE-43CA-B899-60E882408F9E}" presName="iconBgRect" presStyleLbl="bgShp" presStyleIdx="0" presStyleCnt="5"/>
      <dgm:spPr/>
    </dgm:pt>
    <dgm:pt modelId="{2B48F885-D8B2-4524-B1C2-22E289802589}" type="pres">
      <dgm:prSet presAssocID="{87B60F71-1BCE-43CA-B899-60E882408F9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47A57CB7-F145-46E5-A403-D8F0BCA68A38}" type="pres">
      <dgm:prSet presAssocID="{87B60F71-1BCE-43CA-B899-60E882408F9E}" presName="spaceRect" presStyleCnt="0"/>
      <dgm:spPr/>
    </dgm:pt>
    <dgm:pt modelId="{6DCB95C0-0BDB-4ED9-BA46-781BF9E5A0A1}" type="pres">
      <dgm:prSet presAssocID="{87B60F71-1BCE-43CA-B899-60E882408F9E}" presName="textRect" presStyleLbl="revTx" presStyleIdx="0" presStyleCnt="5">
        <dgm:presLayoutVars>
          <dgm:chMax val="1"/>
          <dgm:chPref val="1"/>
        </dgm:presLayoutVars>
      </dgm:prSet>
      <dgm:spPr/>
    </dgm:pt>
    <dgm:pt modelId="{8CDDFDA9-3CEC-4D95-AB60-D4164CAE5247}" type="pres">
      <dgm:prSet presAssocID="{D59D4CDD-332F-4D93-8C0F-13A6552F8F76}" presName="sibTrans" presStyleCnt="0"/>
      <dgm:spPr/>
    </dgm:pt>
    <dgm:pt modelId="{76170F96-E477-4C6C-94A5-4570503087C1}" type="pres">
      <dgm:prSet presAssocID="{2D19FD9C-6112-42A6-AE22-718BB55DB557}" presName="compNode" presStyleCnt="0"/>
      <dgm:spPr/>
    </dgm:pt>
    <dgm:pt modelId="{A91D58EA-E078-4313-A520-8B608472807B}" type="pres">
      <dgm:prSet presAssocID="{2D19FD9C-6112-42A6-AE22-718BB55DB557}" presName="iconBgRect" presStyleLbl="bgShp" presStyleIdx="1" presStyleCnt="5"/>
      <dgm:spPr/>
    </dgm:pt>
    <dgm:pt modelId="{9D3E7F29-7851-4D88-922C-8726DAE311C7}" type="pres">
      <dgm:prSet presAssocID="{2D19FD9C-6112-42A6-AE22-718BB55DB55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2E5E8A35-E441-4D50-9535-36528FF9A802}" type="pres">
      <dgm:prSet presAssocID="{2D19FD9C-6112-42A6-AE22-718BB55DB557}" presName="spaceRect" presStyleCnt="0"/>
      <dgm:spPr/>
    </dgm:pt>
    <dgm:pt modelId="{CFDC9AD7-3D6D-49FE-8B92-DC3ACB544D63}" type="pres">
      <dgm:prSet presAssocID="{2D19FD9C-6112-42A6-AE22-718BB55DB557}" presName="textRect" presStyleLbl="revTx" presStyleIdx="1" presStyleCnt="5">
        <dgm:presLayoutVars>
          <dgm:chMax val="1"/>
          <dgm:chPref val="1"/>
        </dgm:presLayoutVars>
      </dgm:prSet>
      <dgm:spPr/>
    </dgm:pt>
    <dgm:pt modelId="{9E06D113-473C-4076-814F-BA45BFA395C3}" type="pres">
      <dgm:prSet presAssocID="{D6950CF5-A19A-4D03-BEFB-E9EA64957897}" presName="sibTrans" presStyleCnt="0"/>
      <dgm:spPr/>
    </dgm:pt>
    <dgm:pt modelId="{A15BD716-135F-4750-BE29-964A4879F24F}" type="pres">
      <dgm:prSet presAssocID="{84390C49-CE9D-4387-AACE-69EC231C2A31}" presName="compNode" presStyleCnt="0"/>
      <dgm:spPr/>
    </dgm:pt>
    <dgm:pt modelId="{C5BCDB02-24F8-4ECD-90B1-F1D790F1217F}" type="pres">
      <dgm:prSet presAssocID="{84390C49-CE9D-4387-AACE-69EC231C2A31}" presName="iconBgRect" presStyleLbl="bgShp" presStyleIdx="2" presStyleCnt="5"/>
      <dgm:spPr/>
    </dgm:pt>
    <dgm:pt modelId="{A149E34D-A0CB-4784-B8F3-1D0AB7FD6F65}" type="pres">
      <dgm:prSet presAssocID="{84390C49-CE9D-4387-AACE-69EC231C2A3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ian"/>
        </a:ext>
      </dgm:extLst>
    </dgm:pt>
    <dgm:pt modelId="{9A8E33E9-9692-4362-B4F9-18C3CE23BC97}" type="pres">
      <dgm:prSet presAssocID="{84390C49-CE9D-4387-AACE-69EC231C2A31}" presName="spaceRect" presStyleCnt="0"/>
      <dgm:spPr/>
    </dgm:pt>
    <dgm:pt modelId="{6BB5BF09-B1D5-4242-9FA4-24CCF1D55181}" type="pres">
      <dgm:prSet presAssocID="{84390C49-CE9D-4387-AACE-69EC231C2A31}" presName="textRect" presStyleLbl="revTx" presStyleIdx="2" presStyleCnt="5">
        <dgm:presLayoutVars>
          <dgm:chMax val="1"/>
          <dgm:chPref val="1"/>
        </dgm:presLayoutVars>
      </dgm:prSet>
      <dgm:spPr/>
    </dgm:pt>
    <dgm:pt modelId="{D14238F7-BABD-4F65-96F3-9060861B3FD3}" type="pres">
      <dgm:prSet presAssocID="{1C34C2AE-703E-4219-9D89-BF94B00D780A}" presName="sibTrans" presStyleCnt="0"/>
      <dgm:spPr/>
    </dgm:pt>
    <dgm:pt modelId="{8BF793CF-639B-4AE8-A593-7F5B679AB1C1}" type="pres">
      <dgm:prSet presAssocID="{74BBB427-BA65-4608-A880-B393180427EA}" presName="compNode" presStyleCnt="0"/>
      <dgm:spPr/>
    </dgm:pt>
    <dgm:pt modelId="{BC068797-73A6-4BC0-93C0-85DA447407D8}" type="pres">
      <dgm:prSet presAssocID="{74BBB427-BA65-4608-A880-B393180427EA}" presName="iconBgRect" presStyleLbl="bgShp" presStyleIdx="3" presStyleCnt="5"/>
      <dgm:spPr/>
    </dgm:pt>
    <dgm:pt modelId="{BBC5E737-B2C1-45DA-9BDF-78C7CF5F5D70}" type="pres">
      <dgm:prSet presAssocID="{74BBB427-BA65-4608-A880-B393180427E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151F3746-9A38-4C87-B232-C7542ACC6048}" type="pres">
      <dgm:prSet presAssocID="{74BBB427-BA65-4608-A880-B393180427EA}" presName="spaceRect" presStyleCnt="0"/>
      <dgm:spPr/>
    </dgm:pt>
    <dgm:pt modelId="{AEC5C039-219A-420F-BAC0-780759E311AD}" type="pres">
      <dgm:prSet presAssocID="{74BBB427-BA65-4608-A880-B393180427EA}" presName="textRect" presStyleLbl="revTx" presStyleIdx="3" presStyleCnt="5">
        <dgm:presLayoutVars>
          <dgm:chMax val="1"/>
          <dgm:chPref val="1"/>
        </dgm:presLayoutVars>
      </dgm:prSet>
      <dgm:spPr/>
    </dgm:pt>
    <dgm:pt modelId="{EF770A92-3F1E-4AD6-8B82-085084C19308}" type="pres">
      <dgm:prSet presAssocID="{538576E6-16B2-461E-84D8-2F9B3354A4B7}" presName="sibTrans" presStyleCnt="0"/>
      <dgm:spPr/>
    </dgm:pt>
    <dgm:pt modelId="{5DA57F2E-1ECF-4314-95B5-4DD85B1D5210}" type="pres">
      <dgm:prSet presAssocID="{DB7071E0-B651-44BA-861E-E3581903A8AF}" presName="compNode" presStyleCnt="0"/>
      <dgm:spPr/>
    </dgm:pt>
    <dgm:pt modelId="{5E5D1DD7-82BE-414A-B7A8-A438F27C49F4}" type="pres">
      <dgm:prSet presAssocID="{DB7071E0-B651-44BA-861E-E3581903A8AF}" presName="iconBgRect" presStyleLbl="bgShp" presStyleIdx="4" presStyleCnt="5"/>
      <dgm:spPr/>
    </dgm:pt>
    <dgm:pt modelId="{0EA76D75-0F56-45CC-A7C0-5CD4CF666954}" type="pres">
      <dgm:prSet presAssocID="{DB7071E0-B651-44BA-861E-E3581903A8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mputer"/>
        </a:ext>
      </dgm:extLst>
    </dgm:pt>
    <dgm:pt modelId="{715A0A3A-6704-4F17-BC43-678362367268}" type="pres">
      <dgm:prSet presAssocID="{DB7071E0-B651-44BA-861E-E3581903A8AF}" presName="spaceRect" presStyleCnt="0"/>
      <dgm:spPr/>
    </dgm:pt>
    <dgm:pt modelId="{2A6F105B-CDB6-48BA-9625-6497F9E3A1A3}" type="pres">
      <dgm:prSet presAssocID="{DB7071E0-B651-44BA-861E-E3581903A8AF}" presName="textRect" presStyleLbl="revTx" presStyleIdx="4" presStyleCnt="5">
        <dgm:presLayoutVars>
          <dgm:chMax val="1"/>
          <dgm:chPref val="1"/>
        </dgm:presLayoutVars>
      </dgm:prSet>
      <dgm:spPr/>
    </dgm:pt>
  </dgm:ptLst>
  <dgm:cxnLst>
    <dgm:cxn modelId="{796C7402-44EB-4894-91FA-653E199E04B9}" srcId="{17B201F2-F833-45E3-9F74-04A328F5000D}" destId="{74BBB427-BA65-4608-A880-B393180427EA}" srcOrd="3" destOrd="0" parTransId="{DB708683-84D5-4954-A29F-54D186F945FA}" sibTransId="{538576E6-16B2-461E-84D8-2F9B3354A4B7}"/>
    <dgm:cxn modelId="{F4E70504-7C29-46A7-B506-554B44C220C0}" srcId="{17B201F2-F833-45E3-9F74-04A328F5000D}" destId="{DB7071E0-B651-44BA-861E-E3581903A8AF}" srcOrd="4" destOrd="0" parTransId="{992DC99F-1A3D-4A37-BA20-A8703F1B2383}" sibTransId="{00DBCB01-B92E-47C0-923F-73852E7CD167}"/>
    <dgm:cxn modelId="{0792931B-0BE4-4A1B-ADFC-FEBCEE95744E}" srcId="{17B201F2-F833-45E3-9F74-04A328F5000D}" destId="{87B60F71-1BCE-43CA-B899-60E882408F9E}" srcOrd="0" destOrd="0" parTransId="{800EB156-1C23-47D0-B25E-862F526E4C08}" sibTransId="{D59D4CDD-332F-4D93-8C0F-13A6552F8F76}"/>
    <dgm:cxn modelId="{13FD5426-4780-4B8A-B9D4-5B37AA339BC9}" type="presOf" srcId="{84390C49-CE9D-4387-AACE-69EC231C2A31}" destId="{6BB5BF09-B1D5-4242-9FA4-24CCF1D55181}" srcOrd="0" destOrd="0" presId="urn:microsoft.com/office/officeart/2018/5/layout/IconCircleLabelList"/>
    <dgm:cxn modelId="{F3FD1A37-060B-4A73-A4FC-58CAD70693F5}" type="presOf" srcId="{DB7071E0-B651-44BA-861E-E3581903A8AF}" destId="{2A6F105B-CDB6-48BA-9625-6497F9E3A1A3}" srcOrd="0" destOrd="0" presId="urn:microsoft.com/office/officeart/2018/5/layout/IconCircleLabelList"/>
    <dgm:cxn modelId="{E2CE6B5B-B6A2-4BAC-B1A3-4B2ACCCA2FFF}" srcId="{17B201F2-F833-45E3-9F74-04A328F5000D}" destId="{2D19FD9C-6112-42A6-AE22-718BB55DB557}" srcOrd="1" destOrd="0" parTransId="{7260AACC-7628-4065-8C39-C758CBF2F270}" sibTransId="{D6950CF5-A19A-4D03-BEFB-E9EA64957897}"/>
    <dgm:cxn modelId="{2854F64E-E0ED-48D9-B778-046D92C4E9C5}" type="presOf" srcId="{74BBB427-BA65-4608-A880-B393180427EA}" destId="{AEC5C039-219A-420F-BAC0-780759E311AD}" srcOrd="0" destOrd="0" presId="urn:microsoft.com/office/officeart/2018/5/layout/IconCircleLabelList"/>
    <dgm:cxn modelId="{2D04B553-9FE5-4160-A580-EB2A0EC34FDF}" type="presOf" srcId="{17B201F2-F833-45E3-9F74-04A328F5000D}" destId="{50B19D3C-BFCA-4B6F-935F-456C58A371EF}" srcOrd="0" destOrd="0" presId="urn:microsoft.com/office/officeart/2018/5/layout/IconCircleLabelList"/>
    <dgm:cxn modelId="{972DE87E-A429-4BFD-9DFD-1665215D26D9}" srcId="{17B201F2-F833-45E3-9F74-04A328F5000D}" destId="{84390C49-CE9D-4387-AACE-69EC231C2A31}" srcOrd="2" destOrd="0" parTransId="{29CE6D0B-2140-4E40-9845-275ADDCC1EC2}" sibTransId="{1C34C2AE-703E-4219-9D89-BF94B00D780A}"/>
    <dgm:cxn modelId="{9D1E2398-5D9D-4A54-A9D9-8B9ADED42C41}" type="presOf" srcId="{2D19FD9C-6112-42A6-AE22-718BB55DB557}" destId="{CFDC9AD7-3D6D-49FE-8B92-DC3ACB544D63}" srcOrd="0" destOrd="0" presId="urn:microsoft.com/office/officeart/2018/5/layout/IconCircleLabelList"/>
    <dgm:cxn modelId="{3DD4ABF8-B51E-4F9F-AF0E-A30B72010A78}" type="presOf" srcId="{87B60F71-1BCE-43CA-B899-60E882408F9E}" destId="{6DCB95C0-0BDB-4ED9-BA46-781BF9E5A0A1}" srcOrd="0" destOrd="0" presId="urn:microsoft.com/office/officeart/2018/5/layout/IconCircleLabelList"/>
    <dgm:cxn modelId="{B986C7DC-0C61-4C6C-B40B-38F80069B702}" type="presParOf" srcId="{50B19D3C-BFCA-4B6F-935F-456C58A371EF}" destId="{030029CC-47FF-4BD4-BEBC-4BF632022516}" srcOrd="0" destOrd="0" presId="urn:microsoft.com/office/officeart/2018/5/layout/IconCircleLabelList"/>
    <dgm:cxn modelId="{5CB7A7CC-0760-4E64-9446-35560D7C5273}" type="presParOf" srcId="{030029CC-47FF-4BD4-BEBC-4BF632022516}" destId="{A9F61BB0-5EDD-4003-B76F-34B285B866CB}" srcOrd="0" destOrd="0" presId="urn:microsoft.com/office/officeart/2018/5/layout/IconCircleLabelList"/>
    <dgm:cxn modelId="{42C5EBFD-BE14-417B-9EF9-206F0B344E31}" type="presParOf" srcId="{030029CC-47FF-4BD4-BEBC-4BF632022516}" destId="{2B48F885-D8B2-4524-B1C2-22E289802589}" srcOrd="1" destOrd="0" presId="urn:microsoft.com/office/officeart/2018/5/layout/IconCircleLabelList"/>
    <dgm:cxn modelId="{BA7B1A30-48A8-41DC-AA48-6AEB1BB3EFFF}" type="presParOf" srcId="{030029CC-47FF-4BD4-BEBC-4BF632022516}" destId="{47A57CB7-F145-46E5-A403-D8F0BCA68A38}" srcOrd="2" destOrd="0" presId="urn:microsoft.com/office/officeart/2018/5/layout/IconCircleLabelList"/>
    <dgm:cxn modelId="{DAC1E738-CD4E-4CF6-AB31-7B51B8F0FDFA}" type="presParOf" srcId="{030029CC-47FF-4BD4-BEBC-4BF632022516}" destId="{6DCB95C0-0BDB-4ED9-BA46-781BF9E5A0A1}" srcOrd="3" destOrd="0" presId="urn:microsoft.com/office/officeart/2018/5/layout/IconCircleLabelList"/>
    <dgm:cxn modelId="{C8EA7B0F-1B29-450A-B5CA-68681E11CD10}" type="presParOf" srcId="{50B19D3C-BFCA-4B6F-935F-456C58A371EF}" destId="{8CDDFDA9-3CEC-4D95-AB60-D4164CAE5247}" srcOrd="1" destOrd="0" presId="urn:microsoft.com/office/officeart/2018/5/layout/IconCircleLabelList"/>
    <dgm:cxn modelId="{24FF453C-C80A-4722-949D-DD55755F846B}" type="presParOf" srcId="{50B19D3C-BFCA-4B6F-935F-456C58A371EF}" destId="{76170F96-E477-4C6C-94A5-4570503087C1}" srcOrd="2" destOrd="0" presId="urn:microsoft.com/office/officeart/2018/5/layout/IconCircleLabelList"/>
    <dgm:cxn modelId="{2143C3BB-2E1A-4D99-A831-89F5CF60C2F1}" type="presParOf" srcId="{76170F96-E477-4C6C-94A5-4570503087C1}" destId="{A91D58EA-E078-4313-A520-8B608472807B}" srcOrd="0" destOrd="0" presId="urn:microsoft.com/office/officeart/2018/5/layout/IconCircleLabelList"/>
    <dgm:cxn modelId="{4791A92F-AB4E-4A77-8FD7-8E1D794232E5}" type="presParOf" srcId="{76170F96-E477-4C6C-94A5-4570503087C1}" destId="{9D3E7F29-7851-4D88-922C-8726DAE311C7}" srcOrd="1" destOrd="0" presId="urn:microsoft.com/office/officeart/2018/5/layout/IconCircleLabelList"/>
    <dgm:cxn modelId="{F1D9D7F6-9BAD-4FCD-A8EA-337477E98BAE}" type="presParOf" srcId="{76170F96-E477-4C6C-94A5-4570503087C1}" destId="{2E5E8A35-E441-4D50-9535-36528FF9A802}" srcOrd="2" destOrd="0" presId="urn:microsoft.com/office/officeart/2018/5/layout/IconCircleLabelList"/>
    <dgm:cxn modelId="{51010070-497E-4387-961C-A0C833BA2172}" type="presParOf" srcId="{76170F96-E477-4C6C-94A5-4570503087C1}" destId="{CFDC9AD7-3D6D-49FE-8B92-DC3ACB544D63}" srcOrd="3" destOrd="0" presId="urn:microsoft.com/office/officeart/2018/5/layout/IconCircleLabelList"/>
    <dgm:cxn modelId="{864E97E7-A68A-4B52-9341-F6066A5EB2E1}" type="presParOf" srcId="{50B19D3C-BFCA-4B6F-935F-456C58A371EF}" destId="{9E06D113-473C-4076-814F-BA45BFA395C3}" srcOrd="3" destOrd="0" presId="urn:microsoft.com/office/officeart/2018/5/layout/IconCircleLabelList"/>
    <dgm:cxn modelId="{F35637B0-1D64-4A19-9E3F-28523DFC53FD}" type="presParOf" srcId="{50B19D3C-BFCA-4B6F-935F-456C58A371EF}" destId="{A15BD716-135F-4750-BE29-964A4879F24F}" srcOrd="4" destOrd="0" presId="urn:microsoft.com/office/officeart/2018/5/layout/IconCircleLabelList"/>
    <dgm:cxn modelId="{D93FDC96-CD76-412E-9060-ECBA305B015D}" type="presParOf" srcId="{A15BD716-135F-4750-BE29-964A4879F24F}" destId="{C5BCDB02-24F8-4ECD-90B1-F1D790F1217F}" srcOrd="0" destOrd="0" presId="urn:microsoft.com/office/officeart/2018/5/layout/IconCircleLabelList"/>
    <dgm:cxn modelId="{B806017F-1664-4A2E-9596-503E43D77F28}" type="presParOf" srcId="{A15BD716-135F-4750-BE29-964A4879F24F}" destId="{A149E34D-A0CB-4784-B8F3-1D0AB7FD6F65}" srcOrd="1" destOrd="0" presId="urn:microsoft.com/office/officeart/2018/5/layout/IconCircleLabelList"/>
    <dgm:cxn modelId="{DCB76AC2-F6E4-4F3E-BB3E-D4A527E6401B}" type="presParOf" srcId="{A15BD716-135F-4750-BE29-964A4879F24F}" destId="{9A8E33E9-9692-4362-B4F9-18C3CE23BC97}" srcOrd="2" destOrd="0" presId="urn:microsoft.com/office/officeart/2018/5/layout/IconCircleLabelList"/>
    <dgm:cxn modelId="{C494955A-F6EE-4DDB-9F3C-945CA29D7B9B}" type="presParOf" srcId="{A15BD716-135F-4750-BE29-964A4879F24F}" destId="{6BB5BF09-B1D5-4242-9FA4-24CCF1D55181}" srcOrd="3" destOrd="0" presId="urn:microsoft.com/office/officeart/2018/5/layout/IconCircleLabelList"/>
    <dgm:cxn modelId="{301C7DB1-B656-4D9E-AD26-27E9FE557EC8}" type="presParOf" srcId="{50B19D3C-BFCA-4B6F-935F-456C58A371EF}" destId="{D14238F7-BABD-4F65-96F3-9060861B3FD3}" srcOrd="5" destOrd="0" presId="urn:microsoft.com/office/officeart/2018/5/layout/IconCircleLabelList"/>
    <dgm:cxn modelId="{248D47F7-DC6B-47FA-A35C-76D2A7EF3AB2}" type="presParOf" srcId="{50B19D3C-BFCA-4B6F-935F-456C58A371EF}" destId="{8BF793CF-639B-4AE8-A593-7F5B679AB1C1}" srcOrd="6" destOrd="0" presId="urn:microsoft.com/office/officeart/2018/5/layout/IconCircleLabelList"/>
    <dgm:cxn modelId="{687DA193-C77D-4E61-A183-DDF3E4704F3C}" type="presParOf" srcId="{8BF793CF-639B-4AE8-A593-7F5B679AB1C1}" destId="{BC068797-73A6-4BC0-93C0-85DA447407D8}" srcOrd="0" destOrd="0" presId="urn:microsoft.com/office/officeart/2018/5/layout/IconCircleLabelList"/>
    <dgm:cxn modelId="{67D2ACC2-F9A6-439A-860D-2ED5B45CF76D}" type="presParOf" srcId="{8BF793CF-639B-4AE8-A593-7F5B679AB1C1}" destId="{BBC5E737-B2C1-45DA-9BDF-78C7CF5F5D70}" srcOrd="1" destOrd="0" presId="urn:microsoft.com/office/officeart/2018/5/layout/IconCircleLabelList"/>
    <dgm:cxn modelId="{65F33637-8221-4138-8E29-24F201144495}" type="presParOf" srcId="{8BF793CF-639B-4AE8-A593-7F5B679AB1C1}" destId="{151F3746-9A38-4C87-B232-C7542ACC6048}" srcOrd="2" destOrd="0" presId="urn:microsoft.com/office/officeart/2018/5/layout/IconCircleLabelList"/>
    <dgm:cxn modelId="{2235DE9F-F6FF-4A09-8FD1-B04669E0A717}" type="presParOf" srcId="{8BF793CF-639B-4AE8-A593-7F5B679AB1C1}" destId="{AEC5C039-219A-420F-BAC0-780759E311AD}" srcOrd="3" destOrd="0" presId="urn:microsoft.com/office/officeart/2018/5/layout/IconCircleLabelList"/>
    <dgm:cxn modelId="{1AAE5FA1-5223-43A8-A225-57781E867252}" type="presParOf" srcId="{50B19D3C-BFCA-4B6F-935F-456C58A371EF}" destId="{EF770A92-3F1E-4AD6-8B82-085084C19308}" srcOrd="7" destOrd="0" presId="urn:microsoft.com/office/officeart/2018/5/layout/IconCircleLabelList"/>
    <dgm:cxn modelId="{29C9DE86-54D0-4CF9-BCB0-533F9C0FBDF8}" type="presParOf" srcId="{50B19D3C-BFCA-4B6F-935F-456C58A371EF}" destId="{5DA57F2E-1ECF-4314-95B5-4DD85B1D5210}" srcOrd="8" destOrd="0" presId="urn:microsoft.com/office/officeart/2018/5/layout/IconCircleLabelList"/>
    <dgm:cxn modelId="{1D5FC859-6716-4CA2-A170-A8070F56BA37}" type="presParOf" srcId="{5DA57F2E-1ECF-4314-95B5-4DD85B1D5210}" destId="{5E5D1DD7-82BE-414A-B7A8-A438F27C49F4}" srcOrd="0" destOrd="0" presId="urn:microsoft.com/office/officeart/2018/5/layout/IconCircleLabelList"/>
    <dgm:cxn modelId="{A3C279ED-9E2F-45E2-8ED4-E10481643CE6}" type="presParOf" srcId="{5DA57F2E-1ECF-4314-95B5-4DD85B1D5210}" destId="{0EA76D75-0F56-45CC-A7C0-5CD4CF666954}" srcOrd="1" destOrd="0" presId="urn:microsoft.com/office/officeart/2018/5/layout/IconCircleLabelList"/>
    <dgm:cxn modelId="{028E202A-A90D-4A38-956B-59B742362E87}" type="presParOf" srcId="{5DA57F2E-1ECF-4314-95B5-4DD85B1D5210}" destId="{715A0A3A-6704-4F17-BC43-678362367268}" srcOrd="2" destOrd="0" presId="urn:microsoft.com/office/officeart/2018/5/layout/IconCircleLabelList"/>
    <dgm:cxn modelId="{0C1E99D8-9033-4C9B-9BB0-57A8C254CAFB}" type="presParOf" srcId="{5DA57F2E-1ECF-4314-95B5-4DD85B1D5210}" destId="{2A6F105B-CDB6-48BA-9625-6497F9E3A1A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7D1E8-F68A-49F5-8FED-ADF8D143A0FC}">
      <dsp:nvSpPr>
        <dsp:cNvPr id="0" name=""/>
        <dsp:cNvSpPr/>
      </dsp:nvSpPr>
      <dsp:spPr>
        <a:xfrm>
          <a:off x="6559610" y="1767120"/>
          <a:ext cx="2137130" cy="741813"/>
        </a:xfrm>
        <a:custGeom>
          <a:avLst/>
          <a:gdLst/>
          <a:ahLst/>
          <a:cxnLst/>
          <a:rect l="0" t="0" r="0" b="0"/>
          <a:pathLst>
            <a:path>
              <a:moveTo>
                <a:pt x="0" y="0"/>
              </a:moveTo>
              <a:lnTo>
                <a:pt x="0" y="370906"/>
              </a:lnTo>
              <a:lnTo>
                <a:pt x="2137130" y="370906"/>
              </a:lnTo>
              <a:lnTo>
                <a:pt x="2137130" y="7418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C7AD08-456B-4C57-B956-0FF2E9605685}">
      <dsp:nvSpPr>
        <dsp:cNvPr id="0" name=""/>
        <dsp:cNvSpPr/>
      </dsp:nvSpPr>
      <dsp:spPr>
        <a:xfrm>
          <a:off x="4422479" y="1767120"/>
          <a:ext cx="2137130" cy="741813"/>
        </a:xfrm>
        <a:custGeom>
          <a:avLst/>
          <a:gdLst/>
          <a:ahLst/>
          <a:cxnLst/>
          <a:rect l="0" t="0" r="0" b="0"/>
          <a:pathLst>
            <a:path>
              <a:moveTo>
                <a:pt x="2137130" y="0"/>
              </a:moveTo>
              <a:lnTo>
                <a:pt x="2137130" y="370906"/>
              </a:lnTo>
              <a:lnTo>
                <a:pt x="0" y="370906"/>
              </a:lnTo>
              <a:lnTo>
                <a:pt x="0" y="7418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374533-5697-42AA-AECF-7E01A93A7505}">
      <dsp:nvSpPr>
        <dsp:cNvPr id="0" name=""/>
        <dsp:cNvSpPr/>
      </dsp:nvSpPr>
      <dsp:spPr>
        <a:xfrm>
          <a:off x="519125" y="896"/>
          <a:ext cx="3532447" cy="1766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AIC collaboration for credits was costing the district money</a:t>
          </a:r>
        </a:p>
      </dsp:txBody>
      <dsp:txXfrm>
        <a:off x="519125" y="896"/>
        <a:ext cx="3532447" cy="1766223"/>
      </dsp:txXfrm>
    </dsp:sp>
    <dsp:sp modelId="{B24D97C3-3919-4DE5-B1D4-51E4A959DCF0}">
      <dsp:nvSpPr>
        <dsp:cNvPr id="0" name=""/>
        <dsp:cNvSpPr/>
      </dsp:nvSpPr>
      <dsp:spPr>
        <a:xfrm>
          <a:off x="4793386" y="896"/>
          <a:ext cx="3532447" cy="1766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New collaborations that don’t cost money</a:t>
          </a:r>
        </a:p>
      </dsp:txBody>
      <dsp:txXfrm>
        <a:off x="4793386" y="896"/>
        <a:ext cx="3532447" cy="1766223"/>
      </dsp:txXfrm>
    </dsp:sp>
    <dsp:sp modelId="{1CCB3D78-7F6E-4FB9-B1E3-6AA4668EB903}">
      <dsp:nvSpPr>
        <dsp:cNvPr id="0" name=""/>
        <dsp:cNvSpPr/>
      </dsp:nvSpPr>
      <dsp:spPr>
        <a:xfrm>
          <a:off x="2656256" y="2508934"/>
          <a:ext cx="3532447" cy="17662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Dual Enrollment options with Holyoke Community College (HCC) and Elms College</a:t>
          </a:r>
        </a:p>
      </dsp:txBody>
      <dsp:txXfrm>
        <a:off x="2656256" y="2508934"/>
        <a:ext cx="3532447" cy="1766223"/>
      </dsp:txXfrm>
    </dsp:sp>
    <dsp:sp modelId="{2BF8ADF2-776C-4D3D-AD2C-1472145CD420}">
      <dsp:nvSpPr>
        <dsp:cNvPr id="0" name=""/>
        <dsp:cNvSpPr/>
      </dsp:nvSpPr>
      <dsp:spPr>
        <a:xfrm>
          <a:off x="6930517" y="2508934"/>
          <a:ext cx="3532447" cy="17662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New UMASS partnership that is available to high school students</a:t>
          </a:r>
        </a:p>
      </dsp:txBody>
      <dsp:txXfrm>
        <a:off x="6930517" y="2508934"/>
        <a:ext cx="3532447" cy="1766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6103B-0C15-4056-BE4B-D1E6643388E6}">
      <dsp:nvSpPr>
        <dsp:cNvPr id="0" name=""/>
        <dsp:cNvSpPr/>
      </dsp:nvSpPr>
      <dsp:spPr>
        <a:xfrm>
          <a:off x="1981835" y="2630062"/>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392D0E-0DE8-49AB-A498-8044D51B6D4D}">
      <dsp:nvSpPr>
        <dsp:cNvPr id="0" name=""/>
        <dsp:cNvSpPr/>
      </dsp:nvSpPr>
      <dsp:spPr>
        <a:xfrm>
          <a:off x="564387" y="1697630"/>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20 AP Courses are offered at South Hadley High School</a:t>
          </a:r>
        </a:p>
      </dsp:txBody>
      <dsp:txXfrm>
        <a:off x="564387" y="1697630"/>
        <a:ext cx="4315781" cy="647367"/>
      </dsp:txXfrm>
    </dsp:sp>
    <dsp:sp modelId="{21E5F891-9FB8-4058-BCC3-784DACD0351B}">
      <dsp:nvSpPr>
        <dsp:cNvPr id="0" name=""/>
        <dsp:cNvSpPr/>
      </dsp:nvSpPr>
      <dsp:spPr>
        <a:xfrm>
          <a:off x="564387" y="2432024"/>
          <a:ext cx="4315781" cy="1919313"/>
        </a:xfrm>
        <a:prstGeom prst="rect">
          <a:avLst/>
        </a:prstGeom>
        <a:noFill/>
        <a:ln>
          <a:noFill/>
        </a:ln>
        <a:effectLst/>
      </dsp:spPr>
      <dsp:style>
        <a:lnRef idx="0">
          <a:scrgbClr r="0" g="0" b="0"/>
        </a:lnRef>
        <a:fillRef idx="0">
          <a:scrgbClr r="0" g="0" b="0"/>
        </a:fillRef>
        <a:effectRef idx="0">
          <a:scrgbClr r="0" g="0" b="0"/>
        </a:effectRef>
        <a:fontRef idx="minor"/>
      </dsp:style>
    </dsp:sp>
    <dsp:sp modelId="{4FCC6DD1-F476-40F0-AD41-CB6CDA651E03}">
      <dsp:nvSpPr>
        <dsp:cNvPr id="0" name=""/>
        <dsp:cNvSpPr/>
      </dsp:nvSpPr>
      <dsp:spPr>
        <a:xfrm>
          <a:off x="7038059" y="0"/>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EF7274-F35F-48B0-B59D-1AF2C64F1EFD}">
      <dsp:nvSpPr>
        <dsp:cNvPr id="0" name=""/>
        <dsp:cNvSpPr/>
      </dsp:nvSpPr>
      <dsp:spPr>
        <a:xfrm>
          <a:off x="5635430" y="1697630"/>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College Credit</a:t>
          </a:r>
        </a:p>
      </dsp:txBody>
      <dsp:txXfrm>
        <a:off x="5635430" y="1697630"/>
        <a:ext cx="4315781" cy="647367"/>
      </dsp:txXfrm>
    </dsp:sp>
    <dsp:sp modelId="{B14725A6-1B9E-45CC-AE73-85E567F44E86}">
      <dsp:nvSpPr>
        <dsp:cNvPr id="0" name=""/>
        <dsp:cNvSpPr/>
      </dsp:nvSpPr>
      <dsp:spPr>
        <a:xfrm>
          <a:off x="5635430" y="2432024"/>
          <a:ext cx="4315781" cy="1919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55650">
            <a:lnSpc>
              <a:spcPct val="100000"/>
            </a:lnSpc>
            <a:spcBef>
              <a:spcPct val="0"/>
            </a:spcBef>
            <a:spcAft>
              <a:spcPct val="35000"/>
            </a:spcAft>
            <a:buFont typeface="Arial" panose="020B0604020202020204" pitchFamily="34" charset="0"/>
            <a:buNone/>
          </a:pPr>
          <a:r>
            <a:rPr lang="en-US" sz="1700" kern="1200" dirty="0"/>
            <a:t>Credit is awarded to all students whose class does not pertain to their major in college and have scored a 3 or better on the test</a:t>
          </a:r>
        </a:p>
        <a:p>
          <a:pPr marL="0" lvl="0" indent="0" algn="just" defTabSz="755650">
            <a:lnSpc>
              <a:spcPct val="100000"/>
            </a:lnSpc>
            <a:spcBef>
              <a:spcPct val="0"/>
            </a:spcBef>
            <a:spcAft>
              <a:spcPct val="35000"/>
            </a:spcAft>
            <a:buFont typeface="Arial" panose="020B0604020202020204" pitchFamily="34" charset="0"/>
            <a:buNone/>
          </a:pPr>
          <a:endParaRPr lang="en-US" sz="1700" kern="1200" dirty="0"/>
        </a:p>
        <a:p>
          <a:pPr marL="0" lvl="0" indent="0" algn="just" defTabSz="755650">
            <a:lnSpc>
              <a:spcPct val="100000"/>
            </a:lnSpc>
            <a:spcBef>
              <a:spcPct val="0"/>
            </a:spcBef>
            <a:spcAft>
              <a:spcPct val="35000"/>
            </a:spcAft>
            <a:buFont typeface="Arial" panose="020B0604020202020204" pitchFamily="34" charset="0"/>
            <a:buNone/>
          </a:pPr>
          <a:r>
            <a:rPr lang="en-US" sz="1700" kern="1200" dirty="0"/>
            <a:t>Last year 216 exam were taken and 190 of those exams scored a 3 or higher granting college credit</a:t>
          </a:r>
        </a:p>
      </dsp:txBody>
      <dsp:txXfrm>
        <a:off x="5635430" y="2432024"/>
        <a:ext cx="4315781" cy="1919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91F4E-09EC-49BD-8F95-1456BD60E260}">
      <dsp:nvSpPr>
        <dsp:cNvPr id="0" name=""/>
        <dsp:cNvSpPr/>
      </dsp:nvSpPr>
      <dsp:spPr>
        <a:xfrm>
          <a:off x="1292648" y="701560"/>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F7A3FE-F268-4D5A-A5B3-820D07DC293F}">
      <dsp:nvSpPr>
        <dsp:cNvPr id="0" name=""/>
        <dsp:cNvSpPr/>
      </dsp:nvSpPr>
      <dsp:spPr>
        <a:xfrm>
          <a:off x="797648" y="176422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EMPLOYEE CONTRACTUAL INCREASES</a:t>
          </a:r>
        </a:p>
      </dsp:txBody>
      <dsp:txXfrm>
        <a:off x="797648" y="1764220"/>
        <a:ext cx="1800000" cy="720000"/>
      </dsp:txXfrm>
    </dsp:sp>
    <dsp:sp modelId="{4E630301-7108-4943-A56D-1CC0418439D8}">
      <dsp:nvSpPr>
        <dsp:cNvPr id="0" name=""/>
        <dsp:cNvSpPr/>
      </dsp:nvSpPr>
      <dsp:spPr>
        <a:xfrm>
          <a:off x="3407649" y="70156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62636D-A27C-45B6-97E7-139DE42A9038}">
      <dsp:nvSpPr>
        <dsp:cNvPr id="0" name=""/>
        <dsp:cNvSpPr/>
      </dsp:nvSpPr>
      <dsp:spPr>
        <a:xfrm>
          <a:off x="2912648" y="176422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TRANSPORTATION: REGULAR AND SPECIAL ED</a:t>
          </a:r>
        </a:p>
      </dsp:txBody>
      <dsp:txXfrm>
        <a:off x="2912648" y="1764220"/>
        <a:ext cx="1800000" cy="720000"/>
      </dsp:txXfrm>
    </dsp:sp>
    <dsp:sp modelId="{18F123AC-4F94-455E-9999-86638CF26206}">
      <dsp:nvSpPr>
        <dsp:cNvPr id="0" name=""/>
        <dsp:cNvSpPr/>
      </dsp:nvSpPr>
      <dsp:spPr>
        <a:xfrm>
          <a:off x="5522649" y="701560"/>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FE1A27-E6C1-45D4-A319-B884A2986B0F}">
      <dsp:nvSpPr>
        <dsp:cNvPr id="0" name=""/>
        <dsp:cNvSpPr/>
      </dsp:nvSpPr>
      <dsp:spPr>
        <a:xfrm>
          <a:off x="5027649" y="176422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SPECIAL EDUCATION</a:t>
          </a:r>
        </a:p>
      </dsp:txBody>
      <dsp:txXfrm>
        <a:off x="5027649" y="1764220"/>
        <a:ext cx="1800000" cy="720000"/>
      </dsp:txXfrm>
    </dsp:sp>
    <dsp:sp modelId="{EA6B1AC2-641A-4A56-96F3-19C1E2AD2EC1}">
      <dsp:nvSpPr>
        <dsp:cNvPr id="0" name=""/>
        <dsp:cNvSpPr/>
      </dsp:nvSpPr>
      <dsp:spPr>
        <a:xfrm>
          <a:off x="7637649" y="702969"/>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FDD3FB-7CCF-4026-B670-2952C12BD77B}">
      <dsp:nvSpPr>
        <dsp:cNvPr id="0" name=""/>
        <dsp:cNvSpPr/>
      </dsp:nvSpPr>
      <dsp:spPr>
        <a:xfrm>
          <a:off x="7142649" y="176422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UTILITIES</a:t>
          </a:r>
        </a:p>
      </dsp:txBody>
      <dsp:txXfrm>
        <a:off x="7142649" y="1764220"/>
        <a:ext cx="1800000" cy="720000"/>
      </dsp:txXfrm>
    </dsp:sp>
    <dsp:sp modelId="{5DFAB897-7F56-4726-993A-17B4DA10C0EB}">
      <dsp:nvSpPr>
        <dsp:cNvPr id="0" name=""/>
        <dsp:cNvSpPr/>
      </dsp:nvSpPr>
      <dsp:spPr>
        <a:xfrm>
          <a:off x="2350148" y="3006666"/>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3E13FF-2012-4FFD-8180-76728D4F0123}">
      <dsp:nvSpPr>
        <dsp:cNvPr id="0" name=""/>
        <dsp:cNvSpPr/>
      </dsp:nvSpPr>
      <dsp:spPr>
        <a:xfrm>
          <a:off x="1855148" y="40693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HEALTH INSURANCE</a:t>
          </a:r>
        </a:p>
      </dsp:txBody>
      <dsp:txXfrm>
        <a:off x="1855148" y="4069326"/>
        <a:ext cx="1800000" cy="720000"/>
      </dsp:txXfrm>
    </dsp:sp>
    <dsp:sp modelId="{D470D72B-4C0E-4CAF-BAD0-C9F87B41D179}">
      <dsp:nvSpPr>
        <dsp:cNvPr id="0" name=""/>
        <dsp:cNvSpPr/>
      </dsp:nvSpPr>
      <dsp:spPr>
        <a:xfrm>
          <a:off x="4465149" y="3006666"/>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7D91C2-760A-48CC-8481-9690D3671A9F}">
      <dsp:nvSpPr>
        <dsp:cNvPr id="0" name=""/>
        <dsp:cNvSpPr/>
      </dsp:nvSpPr>
      <dsp:spPr>
        <a:xfrm>
          <a:off x="3970149" y="40693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CONTRACTED SERVICES</a:t>
          </a:r>
        </a:p>
      </dsp:txBody>
      <dsp:txXfrm>
        <a:off x="3970149" y="4069326"/>
        <a:ext cx="1800000" cy="720000"/>
      </dsp:txXfrm>
    </dsp:sp>
    <dsp:sp modelId="{43C7C2B0-E302-488C-B598-8109D0D14E0A}">
      <dsp:nvSpPr>
        <dsp:cNvPr id="0" name=""/>
        <dsp:cNvSpPr/>
      </dsp:nvSpPr>
      <dsp:spPr>
        <a:xfrm>
          <a:off x="6580149" y="3006666"/>
          <a:ext cx="810000" cy="810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303021-1815-457D-B198-D642331C1F55}">
      <dsp:nvSpPr>
        <dsp:cNvPr id="0" name=""/>
        <dsp:cNvSpPr/>
      </dsp:nvSpPr>
      <dsp:spPr>
        <a:xfrm>
          <a:off x="6085149" y="40693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OUT OF DISTRICT PLACEMENTS: SPECIAL ED</a:t>
          </a:r>
        </a:p>
      </dsp:txBody>
      <dsp:txXfrm>
        <a:off x="6085149" y="4069326"/>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5B0A4-E4A9-4751-B46C-00E5D4DB0401}">
      <dsp:nvSpPr>
        <dsp:cNvPr id="0" name=""/>
        <dsp:cNvSpPr/>
      </dsp:nvSpPr>
      <dsp:spPr>
        <a:xfrm>
          <a:off x="1075356" y="27448"/>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4C037-88BC-4F27-9CCE-707D2B71DE70}">
      <dsp:nvSpPr>
        <dsp:cNvPr id="0" name=""/>
        <dsp:cNvSpPr/>
      </dsp:nvSpPr>
      <dsp:spPr>
        <a:xfrm>
          <a:off x="1288790" y="240872"/>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269137-8BB9-40D9-B014-C17B06748111}">
      <dsp:nvSpPr>
        <dsp:cNvPr id="0" name=""/>
        <dsp:cNvSpPr/>
      </dsp:nvSpPr>
      <dsp:spPr>
        <a:xfrm>
          <a:off x="755206"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Employee contractual increases</a:t>
          </a:r>
        </a:p>
      </dsp:txBody>
      <dsp:txXfrm>
        <a:off x="755206" y="1313725"/>
        <a:ext cx="1641796" cy="656718"/>
      </dsp:txXfrm>
    </dsp:sp>
    <dsp:sp modelId="{0AD3670F-7217-4407-89BD-3060B30B3A81}">
      <dsp:nvSpPr>
        <dsp:cNvPr id="0" name=""/>
        <dsp:cNvSpPr/>
      </dsp:nvSpPr>
      <dsp:spPr>
        <a:xfrm>
          <a:off x="3004467" y="27448"/>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743145-1B19-4397-A950-E9835E51C6C5}">
      <dsp:nvSpPr>
        <dsp:cNvPr id="0" name=""/>
        <dsp:cNvSpPr/>
      </dsp:nvSpPr>
      <dsp:spPr>
        <a:xfrm>
          <a:off x="3217901" y="240872"/>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FB26CA-08E6-4811-A896-E1965432262A}">
      <dsp:nvSpPr>
        <dsp:cNvPr id="0" name=""/>
        <dsp:cNvSpPr/>
      </dsp:nvSpPr>
      <dsp:spPr>
        <a:xfrm>
          <a:off x="2684317"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Transportation (Regular and Special Education)</a:t>
          </a:r>
        </a:p>
      </dsp:txBody>
      <dsp:txXfrm>
        <a:off x="2684317" y="1313725"/>
        <a:ext cx="1641796" cy="656718"/>
      </dsp:txXfrm>
    </dsp:sp>
    <dsp:sp modelId="{D5B3849F-E63D-48EF-8795-F4BE03AEF134}">
      <dsp:nvSpPr>
        <dsp:cNvPr id="0" name=""/>
        <dsp:cNvSpPr/>
      </dsp:nvSpPr>
      <dsp:spPr>
        <a:xfrm>
          <a:off x="4933579" y="27448"/>
          <a:ext cx="1001496" cy="10014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33B2F8-98EA-4E3F-8704-66D69F0E3FA9}">
      <dsp:nvSpPr>
        <dsp:cNvPr id="0" name=""/>
        <dsp:cNvSpPr/>
      </dsp:nvSpPr>
      <dsp:spPr>
        <a:xfrm>
          <a:off x="5147012" y="240872"/>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F26790-2827-456E-A89F-8E7F0450182D}">
      <dsp:nvSpPr>
        <dsp:cNvPr id="0" name=""/>
        <dsp:cNvSpPr/>
      </dsp:nvSpPr>
      <dsp:spPr>
        <a:xfrm>
          <a:off x="461342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Special Education</a:t>
          </a:r>
        </a:p>
      </dsp:txBody>
      <dsp:txXfrm>
        <a:off x="4613428" y="1313725"/>
        <a:ext cx="1641796" cy="656718"/>
      </dsp:txXfrm>
    </dsp:sp>
    <dsp:sp modelId="{F8A4EBDD-B67A-45FD-B4BD-8EA2031D69C3}">
      <dsp:nvSpPr>
        <dsp:cNvPr id="0" name=""/>
        <dsp:cNvSpPr/>
      </dsp:nvSpPr>
      <dsp:spPr>
        <a:xfrm>
          <a:off x="6862690" y="27448"/>
          <a:ext cx="1001496" cy="100149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4043AB-43B0-4566-AA50-A061C51DF99B}">
      <dsp:nvSpPr>
        <dsp:cNvPr id="0" name=""/>
        <dsp:cNvSpPr/>
      </dsp:nvSpPr>
      <dsp:spPr>
        <a:xfrm>
          <a:off x="7076124" y="240872"/>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F81E56-0207-48EF-8E51-B17E54C52704}">
      <dsp:nvSpPr>
        <dsp:cNvPr id="0" name=""/>
        <dsp:cNvSpPr/>
      </dsp:nvSpPr>
      <dsp:spPr>
        <a:xfrm>
          <a:off x="654254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Utilities</a:t>
          </a:r>
        </a:p>
      </dsp:txBody>
      <dsp:txXfrm>
        <a:off x="6542540" y="1313725"/>
        <a:ext cx="1641796" cy="656718"/>
      </dsp:txXfrm>
    </dsp:sp>
    <dsp:sp modelId="{4A919911-27E9-4220-AC51-D759C9942A07}">
      <dsp:nvSpPr>
        <dsp:cNvPr id="0" name=""/>
        <dsp:cNvSpPr/>
      </dsp:nvSpPr>
      <dsp:spPr>
        <a:xfrm>
          <a:off x="2039912" y="2408054"/>
          <a:ext cx="1001496" cy="100149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F515E1-1001-460E-9D78-E0C4058D2DDB}">
      <dsp:nvSpPr>
        <dsp:cNvPr id="0" name=""/>
        <dsp:cNvSpPr/>
      </dsp:nvSpPr>
      <dsp:spPr>
        <a:xfrm>
          <a:off x="2253345" y="2621478"/>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B14EC5-3451-4FE6-8532-AA43B072ACE4}">
      <dsp:nvSpPr>
        <dsp:cNvPr id="0" name=""/>
        <dsp:cNvSpPr/>
      </dsp:nvSpPr>
      <dsp:spPr>
        <a:xfrm>
          <a:off x="171976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Health Insurance</a:t>
          </a:r>
        </a:p>
      </dsp:txBody>
      <dsp:txXfrm>
        <a:off x="1719761" y="3694331"/>
        <a:ext cx="1641796" cy="656718"/>
      </dsp:txXfrm>
    </dsp:sp>
    <dsp:sp modelId="{EED32212-91F5-431F-B931-57C0B29A09EA}">
      <dsp:nvSpPr>
        <dsp:cNvPr id="0" name=""/>
        <dsp:cNvSpPr/>
      </dsp:nvSpPr>
      <dsp:spPr>
        <a:xfrm>
          <a:off x="3969023" y="2408054"/>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16BAE-D010-443F-9F95-E160CA24EBF1}">
      <dsp:nvSpPr>
        <dsp:cNvPr id="0" name=""/>
        <dsp:cNvSpPr/>
      </dsp:nvSpPr>
      <dsp:spPr>
        <a:xfrm>
          <a:off x="4182457" y="2621478"/>
          <a:ext cx="574628" cy="574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889308-15F7-491C-A821-5C7C16D3442B}">
      <dsp:nvSpPr>
        <dsp:cNvPr id="0" name=""/>
        <dsp:cNvSpPr/>
      </dsp:nvSpPr>
      <dsp:spPr>
        <a:xfrm>
          <a:off x="3648873"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Contracted Services </a:t>
          </a:r>
        </a:p>
      </dsp:txBody>
      <dsp:txXfrm>
        <a:off x="3648873" y="3694331"/>
        <a:ext cx="1641796" cy="656718"/>
      </dsp:txXfrm>
    </dsp:sp>
    <dsp:sp modelId="{CCE84478-A637-4FE2-9D79-D50D01A33BFD}">
      <dsp:nvSpPr>
        <dsp:cNvPr id="0" name=""/>
        <dsp:cNvSpPr/>
      </dsp:nvSpPr>
      <dsp:spPr>
        <a:xfrm>
          <a:off x="5898134" y="2408054"/>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F0587-2983-4CC0-BE87-F4E3C6562A9E}">
      <dsp:nvSpPr>
        <dsp:cNvPr id="0" name=""/>
        <dsp:cNvSpPr/>
      </dsp:nvSpPr>
      <dsp:spPr>
        <a:xfrm>
          <a:off x="6111568" y="2621478"/>
          <a:ext cx="574628" cy="5746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847AC1-1175-423D-8754-363DF61F9532}">
      <dsp:nvSpPr>
        <dsp:cNvPr id="0" name=""/>
        <dsp:cNvSpPr/>
      </dsp:nvSpPr>
      <dsp:spPr>
        <a:xfrm>
          <a:off x="5577984"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ESSER grants transition to local budget</a:t>
          </a:r>
        </a:p>
      </dsp:txBody>
      <dsp:txXfrm>
        <a:off x="5577984" y="3694331"/>
        <a:ext cx="1641796" cy="656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88C13-09EC-4CF0-A2BF-20CACE9D33D7}">
      <dsp:nvSpPr>
        <dsp:cNvPr id="0" name=""/>
        <dsp:cNvSpPr/>
      </dsp:nvSpPr>
      <dsp:spPr>
        <a:xfrm>
          <a:off x="973190" y="9867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CF751-82CD-401F-93CC-201684FE68A4}">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120486-55E5-4845-B6B1-480F698285E6}">
      <dsp:nvSpPr>
        <dsp:cNvPr id="0" name=""/>
        <dsp:cNvSpPr/>
      </dsp:nvSpPr>
      <dsp:spPr>
        <a:xfrm>
          <a:off x="569079" y="261746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Employee contractual increases</a:t>
          </a:r>
        </a:p>
      </dsp:txBody>
      <dsp:txXfrm>
        <a:off x="569079" y="2617462"/>
        <a:ext cx="2072362" cy="720000"/>
      </dsp:txXfrm>
    </dsp:sp>
    <dsp:sp modelId="{E8983D25-53E2-4998-B896-49E9C69BE79A}">
      <dsp:nvSpPr>
        <dsp:cNvPr id="0" name=""/>
        <dsp:cNvSpPr/>
      </dsp:nvSpPr>
      <dsp:spPr>
        <a:xfrm>
          <a:off x="3408216" y="9867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25F995-8F95-483D-B45C-CEBAEFBCB576}">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089F2F-4F57-4872-A91E-64047442839D}">
      <dsp:nvSpPr>
        <dsp:cNvPr id="0" name=""/>
        <dsp:cNvSpPr/>
      </dsp:nvSpPr>
      <dsp:spPr>
        <a:xfrm>
          <a:off x="3004105" y="261746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School transportation</a:t>
          </a:r>
        </a:p>
      </dsp:txBody>
      <dsp:txXfrm>
        <a:off x="3004105" y="2617462"/>
        <a:ext cx="2072362" cy="720000"/>
      </dsp:txXfrm>
    </dsp:sp>
    <dsp:sp modelId="{C117C337-3EE0-4DCB-A9A8-B4E4B7573C3B}">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82E6E-2513-41D0-A848-C95849EFF558}">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295F8B-4B9A-456D-92FE-F52DA5A7312B}">
      <dsp:nvSpPr>
        <dsp:cNvPr id="0" name=""/>
        <dsp:cNvSpPr/>
      </dsp:nvSpPr>
      <dsp:spPr>
        <a:xfrm>
          <a:off x="5439131" y="261746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Special Education</a:t>
          </a:r>
        </a:p>
      </dsp:txBody>
      <dsp:txXfrm>
        <a:off x="5439131" y="2617462"/>
        <a:ext cx="2072362" cy="720000"/>
      </dsp:txXfrm>
    </dsp:sp>
    <dsp:sp modelId="{0DA9652B-0B2B-487E-A12A-D590AC940EB0}">
      <dsp:nvSpPr>
        <dsp:cNvPr id="0" name=""/>
        <dsp:cNvSpPr/>
      </dsp:nvSpPr>
      <dsp:spPr>
        <a:xfrm>
          <a:off x="8278268" y="9867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FB396A-43B0-41B0-808D-9849355B57FD}">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0E78C9-02A6-4CDF-8226-0BB2D48BB71B}">
      <dsp:nvSpPr>
        <dsp:cNvPr id="0" name=""/>
        <dsp:cNvSpPr/>
      </dsp:nvSpPr>
      <dsp:spPr>
        <a:xfrm>
          <a:off x="7874157" y="261746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Technology</a:t>
          </a:r>
        </a:p>
      </dsp:txBody>
      <dsp:txXfrm>
        <a:off x="7874157" y="2617462"/>
        <a:ext cx="2072362"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61BB0-5EDD-4003-B76F-34B285B866CB}">
      <dsp:nvSpPr>
        <dsp:cNvPr id="0" name=""/>
        <dsp:cNvSpPr/>
      </dsp:nvSpPr>
      <dsp:spPr>
        <a:xfrm>
          <a:off x="478800" y="109566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8F885-D8B2-4524-B1C2-22E289802589}">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CB95C0-0BDB-4ED9-BA46-781BF9E5A0A1}">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Employee contractual increases</a:t>
          </a:r>
        </a:p>
      </dsp:txBody>
      <dsp:txXfrm>
        <a:off x="127800" y="2535669"/>
        <a:ext cx="1800000" cy="720000"/>
      </dsp:txXfrm>
    </dsp:sp>
    <dsp:sp modelId="{A91D58EA-E078-4313-A520-8B608472807B}">
      <dsp:nvSpPr>
        <dsp:cNvPr id="0" name=""/>
        <dsp:cNvSpPr/>
      </dsp:nvSpPr>
      <dsp:spPr>
        <a:xfrm>
          <a:off x="2593800" y="1095669"/>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E7F29-7851-4D88-922C-8726DAE311C7}">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DC9AD7-3D6D-49FE-8B92-DC3ACB544D63}">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School transportation</a:t>
          </a:r>
        </a:p>
      </dsp:txBody>
      <dsp:txXfrm>
        <a:off x="2242800" y="2535669"/>
        <a:ext cx="1800000" cy="720000"/>
      </dsp:txXfrm>
    </dsp:sp>
    <dsp:sp modelId="{C5BCDB02-24F8-4ECD-90B1-F1D790F1217F}">
      <dsp:nvSpPr>
        <dsp:cNvPr id="0" name=""/>
        <dsp:cNvSpPr/>
      </dsp:nvSpPr>
      <dsp:spPr>
        <a:xfrm>
          <a:off x="4708800" y="1095669"/>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9E34D-A0CB-4784-B8F3-1D0AB7FD6F65}">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B5BF09-B1D5-4242-9FA4-24CCF1D55181}">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Utilities &amp; Maintenance</a:t>
          </a:r>
        </a:p>
      </dsp:txBody>
      <dsp:txXfrm>
        <a:off x="4357800" y="2535669"/>
        <a:ext cx="1800000" cy="720000"/>
      </dsp:txXfrm>
    </dsp:sp>
    <dsp:sp modelId="{BC068797-73A6-4BC0-93C0-85DA447407D8}">
      <dsp:nvSpPr>
        <dsp:cNvPr id="0" name=""/>
        <dsp:cNvSpPr/>
      </dsp:nvSpPr>
      <dsp:spPr>
        <a:xfrm>
          <a:off x="6823800" y="109566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5E737-B2C1-45DA-9BDF-78C7CF5F5D70}">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C5C039-219A-420F-BAC0-780759E311AD}">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ESSER grants transition to local budget</a:t>
          </a:r>
        </a:p>
      </dsp:txBody>
      <dsp:txXfrm>
        <a:off x="6472800" y="2535669"/>
        <a:ext cx="1800000" cy="720000"/>
      </dsp:txXfrm>
    </dsp:sp>
    <dsp:sp modelId="{5E5D1DD7-82BE-414A-B7A8-A438F27C49F4}">
      <dsp:nvSpPr>
        <dsp:cNvPr id="0" name=""/>
        <dsp:cNvSpPr/>
      </dsp:nvSpPr>
      <dsp:spPr>
        <a:xfrm>
          <a:off x="8938800" y="1095669"/>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76D75-0F56-45CC-A7C0-5CD4CF666954}">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6F105B-CDB6-48BA-9625-6497F9E3A1A3}">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Technology and Instructional Supplies</a:t>
          </a:r>
        </a:p>
      </dsp:txBody>
      <dsp:txXfrm>
        <a:off x="8587800" y="253566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E8427C1-4479-4FFC-AFA2-11C2DCD83165}" type="datetimeFigureOut">
              <a:rPr lang="en-US" smtClean="0"/>
              <a:t>12/1/2025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5BE0A39-ECE5-455B-A037-A63F40B9F6AF}" type="slidenum">
              <a:rPr lang="en-US" smtClean="0"/>
              <a:t>‹#›</a:t>
            </a:fld>
            <a:endParaRPr lang="en-US"/>
          </a:p>
        </p:txBody>
      </p:sp>
    </p:spTree>
    <p:extLst>
      <p:ext uri="{BB962C8B-B14F-4D97-AF65-F5344CB8AC3E}">
        <p14:creationId xmlns:p14="http://schemas.microsoft.com/office/powerpoint/2010/main" val="9622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E0A39-ECE5-455B-A037-A63F40B9F6AF}" type="slidenum">
              <a:rPr lang="en-US" smtClean="0"/>
              <a:t>5</a:t>
            </a:fld>
            <a:endParaRPr lang="en-US"/>
          </a:p>
        </p:txBody>
      </p:sp>
    </p:spTree>
    <p:extLst>
      <p:ext uri="{BB962C8B-B14F-4D97-AF65-F5344CB8AC3E}">
        <p14:creationId xmlns:p14="http://schemas.microsoft.com/office/powerpoint/2010/main" val="372483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E0A39-ECE5-455B-A037-A63F40B9F6AF}" type="slidenum">
              <a:rPr lang="en-US" smtClean="0"/>
              <a:t>6</a:t>
            </a:fld>
            <a:endParaRPr lang="en-US"/>
          </a:p>
        </p:txBody>
      </p:sp>
    </p:spTree>
    <p:extLst>
      <p:ext uri="{BB962C8B-B14F-4D97-AF65-F5344CB8AC3E}">
        <p14:creationId xmlns:p14="http://schemas.microsoft.com/office/powerpoint/2010/main" val="376116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E0A39-ECE5-455B-A037-A63F40B9F6AF}" type="slidenum">
              <a:rPr lang="en-US" smtClean="0"/>
              <a:t>10</a:t>
            </a:fld>
            <a:endParaRPr lang="en-US"/>
          </a:p>
        </p:txBody>
      </p:sp>
    </p:spTree>
    <p:extLst>
      <p:ext uri="{BB962C8B-B14F-4D97-AF65-F5344CB8AC3E}">
        <p14:creationId xmlns:p14="http://schemas.microsoft.com/office/powerpoint/2010/main" val="187801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E0A39-ECE5-455B-A037-A63F40B9F6AF}" type="slidenum">
              <a:rPr lang="en-US" smtClean="0"/>
              <a:t>21</a:t>
            </a:fld>
            <a:endParaRPr lang="en-US"/>
          </a:p>
        </p:txBody>
      </p:sp>
    </p:spTree>
    <p:extLst>
      <p:ext uri="{BB962C8B-B14F-4D97-AF65-F5344CB8AC3E}">
        <p14:creationId xmlns:p14="http://schemas.microsoft.com/office/powerpoint/2010/main" val="348743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12/1/2025</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4025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12/1/2025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1760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12/1/2025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4404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12/1/2025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5525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12/1/2025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6350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12/1/2025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4376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12/1/2025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9719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12/1/2025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1286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12/1/2025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9283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12/1/2025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3922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12/1/2025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5595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12/1/2025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2974111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odfreephotos.com/united-states/massachusetts/boston/boston-skyline-view.jpg.ph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4/relationships/chartEx" Target="../charts/chartEx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flickr.com/photos/wwworks/2908834853/"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ed pencils inside a pencil holder which is on top of a wood table">
            <a:extLst>
              <a:ext uri="{FF2B5EF4-FFF2-40B4-BE49-F238E27FC236}">
                <a16:creationId xmlns:a16="http://schemas.microsoft.com/office/drawing/2014/main" id="{D03C3F1C-5F88-5F52-977E-9AE8B2750C20}"/>
              </a:ext>
            </a:extLst>
          </p:cNvPr>
          <p:cNvPicPr>
            <a:picLocks noChangeAspect="1"/>
          </p:cNvPicPr>
          <p:nvPr/>
        </p:nvPicPr>
        <p:blipFill>
          <a:blip r:embed="rId2">
            <a:alphaModFix amt="70000"/>
          </a:blip>
          <a:srcRect t="15726" r="-1" b="-1"/>
          <a:stretch>
            <a:fillRect/>
          </a:stretch>
        </p:blipFill>
        <p:spPr>
          <a:xfrm>
            <a:off x="20" y="10"/>
            <a:ext cx="12188932" cy="6856614"/>
          </a:xfrm>
          <a:prstGeom prst="rect">
            <a:avLst/>
          </a:prstGeom>
        </p:spPr>
      </p:pic>
      <p:grpSp>
        <p:nvGrpSpPr>
          <p:cNvPr id="15" name="Bottom Right">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6"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8" name="Freeform: Shape 17">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7" name="Freeform: Shape 16">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6"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28" name="Top Left">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29" name="Freeform: Shape 28">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31"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42" name="Freeform: Shape 41">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32" name="Freeform: Shape 31">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EBEF3867-163E-170B-6A6E-1A9811C16F34}"/>
              </a:ext>
            </a:extLst>
          </p:cNvPr>
          <p:cNvSpPr>
            <a:spLocks noGrp="1"/>
          </p:cNvSpPr>
          <p:nvPr>
            <p:ph type="ctrTitle"/>
          </p:nvPr>
        </p:nvSpPr>
        <p:spPr>
          <a:xfrm>
            <a:off x="940498" y="665656"/>
            <a:ext cx="10191942" cy="1279923"/>
          </a:xfrm>
        </p:spPr>
        <p:txBody>
          <a:bodyPr>
            <a:noAutofit/>
          </a:bodyPr>
          <a:lstStyle/>
          <a:p>
            <a:r>
              <a:rPr lang="en-US" sz="5000" dirty="0">
                <a:solidFill>
                  <a:srgbClr val="FFFFFF"/>
                </a:solidFill>
              </a:rPr>
              <a:t>School Department</a:t>
            </a:r>
            <a:br>
              <a:rPr lang="en-US" sz="5000" dirty="0">
                <a:solidFill>
                  <a:srgbClr val="FFFFFF"/>
                </a:solidFill>
              </a:rPr>
            </a:br>
            <a:r>
              <a:rPr lang="en-US" sz="5000" dirty="0">
                <a:solidFill>
                  <a:srgbClr val="FFFFFF"/>
                </a:solidFill>
              </a:rPr>
              <a:t>Budget Task Force Presentation</a:t>
            </a:r>
          </a:p>
        </p:txBody>
      </p:sp>
      <p:sp>
        <p:nvSpPr>
          <p:cNvPr id="3" name="Subtitle 2">
            <a:extLst>
              <a:ext uri="{FF2B5EF4-FFF2-40B4-BE49-F238E27FC236}">
                <a16:creationId xmlns:a16="http://schemas.microsoft.com/office/drawing/2014/main" id="{71F19DE3-66A1-B904-7259-20AE38B3DF6B}"/>
              </a:ext>
            </a:extLst>
          </p:cNvPr>
          <p:cNvSpPr>
            <a:spLocks noGrp="1"/>
          </p:cNvSpPr>
          <p:nvPr>
            <p:ph type="subTitle" idx="1"/>
          </p:nvPr>
        </p:nvSpPr>
        <p:spPr>
          <a:xfrm>
            <a:off x="1577811" y="1960374"/>
            <a:ext cx="9144000" cy="1265285"/>
          </a:xfrm>
        </p:spPr>
        <p:txBody>
          <a:bodyPr>
            <a:normAutofit/>
          </a:bodyPr>
          <a:lstStyle/>
          <a:p>
            <a:r>
              <a:rPr lang="en-US" sz="2200" dirty="0">
                <a:solidFill>
                  <a:srgbClr val="FFFFFF"/>
                </a:solidFill>
              </a:rPr>
              <a:t>December 1, 2025</a:t>
            </a:r>
          </a:p>
        </p:txBody>
      </p:sp>
      <p:grpSp>
        <p:nvGrpSpPr>
          <p:cNvPr id="48"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49" name="Straight Connector 48">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45368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457C6F-B407-BFAD-ECDF-89019DEE97A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7300DEC3-6562-EE14-47B6-DA7F83706020}"/>
              </a:ext>
            </a:extLst>
          </p:cNvPr>
          <p:cNvSpPr>
            <a:spLocks noGrp="1"/>
          </p:cNvSpPr>
          <p:nvPr>
            <p:ph type="title"/>
          </p:nvPr>
        </p:nvSpPr>
        <p:spPr>
          <a:xfrm>
            <a:off x="692844" y="327719"/>
            <a:ext cx="5605358" cy="1664573"/>
          </a:xfrm>
        </p:spPr>
        <p:txBody>
          <a:bodyPr>
            <a:normAutofit/>
          </a:bodyPr>
          <a:lstStyle/>
          <a:p>
            <a:r>
              <a:rPr lang="en-US" dirty="0"/>
              <a:t>State Advocacy</a:t>
            </a:r>
          </a:p>
        </p:txBody>
      </p:sp>
      <p:sp>
        <p:nvSpPr>
          <p:cNvPr id="3" name="Content Placeholder 2">
            <a:extLst>
              <a:ext uri="{FF2B5EF4-FFF2-40B4-BE49-F238E27FC236}">
                <a16:creationId xmlns:a16="http://schemas.microsoft.com/office/drawing/2014/main" id="{818FE8ED-1392-91C1-5086-32E18B3B89F6}"/>
              </a:ext>
            </a:extLst>
          </p:cNvPr>
          <p:cNvSpPr>
            <a:spLocks noGrp="1"/>
          </p:cNvSpPr>
          <p:nvPr>
            <p:ph idx="1"/>
          </p:nvPr>
        </p:nvSpPr>
        <p:spPr>
          <a:xfrm>
            <a:off x="641875" y="2084581"/>
            <a:ext cx="6035149" cy="4308343"/>
          </a:xfrm>
        </p:spPr>
        <p:txBody>
          <a:bodyPr>
            <a:normAutofit/>
          </a:bodyPr>
          <a:lstStyle/>
          <a:p>
            <a:pPr marL="0" indent="0">
              <a:lnSpc>
                <a:spcPct val="100000"/>
              </a:lnSpc>
              <a:buNone/>
            </a:pPr>
            <a:r>
              <a:rPr lang="en-US" sz="1600" b="1" i="1"/>
              <a:t>2024-2025</a:t>
            </a:r>
          </a:p>
          <a:p>
            <a:pPr lvl="1" algn="just">
              <a:lnSpc>
                <a:spcPct val="100000"/>
              </a:lnSpc>
            </a:pPr>
            <a:r>
              <a:rPr lang="en-US" sz="1400"/>
              <a:t>High School Student leaders met with State Senator Oliveira and State Representative Homar Gomez to advocate for increased school funding and presented letters of support to review the Chapter 70 funding formula</a:t>
            </a:r>
          </a:p>
          <a:p>
            <a:pPr lvl="1" algn="just">
              <a:lnSpc>
                <a:spcPct val="100000"/>
              </a:lnSpc>
            </a:pPr>
            <a:endParaRPr lang="en-US" sz="1400"/>
          </a:p>
          <a:p>
            <a:pPr lvl="1" algn="just">
              <a:lnSpc>
                <a:spcPct val="100000"/>
              </a:lnSpc>
            </a:pPr>
            <a:r>
              <a:rPr lang="en-US" sz="1400"/>
              <a:t>District leadership, teachers and students attended the Senate Ways and Means Budget Hearing in April of 2025 and several testified</a:t>
            </a:r>
          </a:p>
          <a:p>
            <a:pPr lvl="1" algn="just">
              <a:lnSpc>
                <a:spcPct val="100000"/>
              </a:lnSpc>
            </a:pPr>
            <a:endParaRPr lang="en-US" sz="1400"/>
          </a:p>
          <a:p>
            <a:pPr marL="0" indent="0">
              <a:lnSpc>
                <a:spcPct val="100000"/>
              </a:lnSpc>
              <a:buNone/>
            </a:pPr>
            <a:r>
              <a:rPr lang="en-US" sz="1600" b="1" i="1"/>
              <a:t>2025-2026</a:t>
            </a:r>
          </a:p>
          <a:p>
            <a:pPr lvl="1" algn="just">
              <a:lnSpc>
                <a:spcPct val="100000"/>
              </a:lnSpc>
            </a:pPr>
            <a:r>
              <a:rPr lang="en-US" sz="1400"/>
              <a:t>State holding Chapter 70 listening session</a:t>
            </a:r>
          </a:p>
          <a:p>
            <a:pPr lvl="1" algn="just">
              <a:lnSpc>
                <a:spcPct val="100000"/>
              </a:lnSpc>
            </a:pPr>
            <a:endParaRPr lang="en-US" sz="1400"/>
          </a:p>
          <a:p>
            <a:pPr lvl="1" algn="just">
              <a:lnSpc>
                <a:spcPct val="100000"/>
              </a:lnSpc>
            </a:pPr>
            <a:r>
              <a:rPr lang="en-US" sz="1400"/>
              <a:t>Mass Assoc of Superintendents (MASS), Mass Assoc of Business Officials (MASBO), and several other associations sent statements of support to review and fix the funding formula</a:t>
            </a:r>
            <a:endParaRPr lang="en-US" sz="1400" dirty="0"/>
          </a:p>
        </p:txBody>
      </p:sp>
      <p:pic>
        <p:nvPicPr>
          <p:cNvPr id="5" name="Picture 4">
            <a:extLst>
              <a:ext uri="{FF2B5EF4-FFF2-40B4-BE49-F238E27FC236}">
                <a16:creationId xmlns:a16="http://schemas.microsoft.com/office/drawing/2014/main" id="{E71CB12C-DE06-8448-E688-377ACC0D44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449" r="29449"/>
          <a:stretch/>
        </p:blipFill>
        <p:spPr>
          <a:xfrm>
            <a:off x="7188594" y="10"/>
            <a:ext cx="5003406" cy="6857990"/>
          </a:xfrm>
          <a:prstGeom prst="rect">
            <a:avLst/>
          </a:prstGeom>
        </p:spPr>
      </p:pic>
      <p:grpSp>
        <p:nvGrpSpPr>
          <p:cNvPr id="23"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5948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Freeform: Shape 38">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41" name="Freeform: Shape 40">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43" name="Freeform: Shape 42">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5"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6" name="Freeform: Shape 45">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54"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55" name="Freeform: Shape 54">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63" name="Rectangle 62">
            <a:extLst>
              <a:ext uri="{FF2B5EF4-FFF2-40B4-BE49-F238E27FC236}">
                <a16:creationId xmlns:a16="http://schemas.microsoft.com/office/drawing/2014/main" id="{81BC67A1-175E-439E-85E2-88911C119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5" name="Rectangle 64">
            <a:extLst>
              <a:ext uri="{FF2B5EF4-FFF2-40B4-BE49-F238E27FC236}">
                <a16:creationId xmlns:a16="http://schemas.microsoft.com/office/drawing/2014/main" id="{94A7B82C-30F1-42B4-BE36-3DB42DD5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7" name="Rectangle 66">
            <a:extLst>
              <a:ext uri="{FF2B5EF4-FFF2-40B4-BE49-F238E27FC236}">
                <a16:creationId xmlns:a16="http://schemas.microsoft.com/office/drawing/2014/main" id="{43CA1578-CEEB-41BB-8068-C0DA02C36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 photo of a graduate with a cap on">
            <a:extLst>
              <a:ext uri="{FF2B5EF4-FFF2-40B4-BE49-F238E27FC236}">
                <a16:creationId xmlns:a16="http://schemas.microsoft.com/office/drawing/2014/main" id="{1804FE8B-A626-04D2-E904-606C013D44BF}"/>
              </a:ext>
            </a:extLst>
          </p:cNvPr>
          <p:cNvPicPr>
            <a:picLocks noChangeAspect="1"/>
          </p:cNvPicPr>
          <p:nvPr/>
        </p:nvPicPr>
        <p:blipFill>
          <a:blip r:embed="rId2">
            <a:alphaModFix amt="70000"/>
          </a:blip>
          <a:srcRect t="10329" r="-1" b="5397"/>
          <a:stretch>
            <a:fillRect/>
          </a:stretch>
        </p:blipFill>
        <p:spPr>
          <a:xfrm>
            <a:off x="20" y="10"/>
            <a:ext cx="12188932" cy="6856614"/>
          </a:xfrm>
          <a:prstGeom prst="rect">
            <a:avLst/>
          </a:prstGeom>
        </p:spPr>
      </p:pic>
      <p:grpSp>
        <p:nvGrpSpPr>
          <p:cNvPr id="69" name="Top Left">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25493" y="145598"/>
            <a:ext cx="5104732" cy="4853749"/>
            <a:chOff x="3538537" y="995362"/>
            <a:chExt cx="5104732" cy="4853749"/>
          </a:xfrm>
          <a:noFill/>
        </p:grpSpPr>
        <p:sp>
          <p:nvSpPr>
            <p:cNvPr id="70" name="Freeform: Shape 69">
              <a:extLst>
                <a:ext uri="{FF2B5EF4-FFF2-40B4-BE49-F238E27FC236}">
                  <a16:creationId xmlns:a16="http://schemas.microsoft.com/office/drawing/2014/main" id="{454C1B16-3C93-4003-88AD-F74DAD18C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48071" y="1004887"/>
              <a:ext cx="5085197" cy="4844224"/>
            </a:xfrm>
            <a:custGeom>
              <a:avLst/>
              <a:gdLst>
                <a:gd name="connsiteX0" fmla="*/ 425663 w 5085197"/>
                <a:gd name="connsiteY0" fmla="*/ 0 h 4844224"/>
                <a:gd name="connsiteX1" fmla="*/ 277263 w 5085197"/>
                <a:gd name="connsiteY1" fmla="*/ 200882 h 4844224"/>
                <a:gd name="connsiteX2" fmla="*/ 155629 w 5085197"/>
                <a:gd name="connsiteY2" fmla="*/ 472154 h 4844224"/>
                <a:gd name="connsiteX3" fmla="*/ 55998 w 5085197"/>
                <a:gd name="connsiteY3" fmla="*/ 785336 h 4844224"/>
                <a:gd name="connsiteX4" fmla="*/ 6182 w 5085197"/>
                <a:gd name="connsiteY4" fmla="*/ 1154335 h 4844224"/>
                <a:gd name="connsiteX5" fmla="*/ 6182 w 5085197"/>
                <a:gd name="connsiteY5" fmla="*/ 1577245 h 4844224"/>
                <a:gd name="connsiteX6" fmla="*/ 59998 w 5085197"/>
                <a:gd name="connsiteY6" fmla="*/ 1960245 h 4844224"/>
                <a:gd name="connsiteX7" fmla="*/ 187633 w 5085197"/>
                <a:gd name="connsiteY7" fmla="*/ 2261426 h 4844224"/>
                <a:gd name="connsiteX8" fmla="*/ 365084 w 5085197"/>
                <a:gd name="connsiteY8" fmla="*/ 2474881 h 4844224"/>
                <a:gd name="connsiteX9" fmla="*/ 642261 w 5085197"/>
                <a:gd name="connsiteY9" fmla="*/ 2658428 h 4844224"/>
                <a:gd name="connsiteX10" fmla="*/ 965254 w 5085197"/>
                <a:gd name="connsiteY10" fmla="*/ 2770156 h 4844224"/>
                <a:gd name="connsiteX11" fmla="*/ 1312155 w 5085197"/>
                <a:gd name="connsiteY11" fmla="*/ 2812066 h 4844224"/>
                <a:gd name="connsiteX12" fmla="*/ 1493606 w 5085197"/>
                <a:gd name="connsiteY12" fmla="*/ 2877884 h 4844224"/>
                <a:gd name="connsiteX13" fmla="*/ 1700965 w 5085197"/>
                <a:gd name="connsiteY13" fmla="*/ 3085338 h 4844224"/>
                <a:gd name="connsiteX14" fmla="*/ 1856508 w 5085197"/>
                <a:gd name="connsiteY14" fmla="*/ 3320701 h 4844224"/>
                <a:gd name="connsiteX15" fmla="*/ 1968141 w 5085197"/>
                <a:gd name="connsiteY15" fmla="*/ 3460337 h 4844224"/>
                <a:gd name="connsiteX16" fmla="*/ 2147593 w 5085197"/>
                <a:gd name="connsiteY16" fmla="*/ 3544157 h 4844224"/>
                <a:gd name="connsiteX17" fmla="*/ 2492493 w 5085197"/>
                <a:gd name="connsiteY17" fmla="*/ 3544157 h 4844224"/>
                <a:gd name="connsiteX18" fmla="*/ 2729760 w 5085197"/>
                <a:gd name="connsiteY18" fmla="*/ 3544157 h 4844224"/>
                <a:gd name="connsiteX19" fmla="*/ 2865301 w 5085197"/>
                <a:gd name="connsiteY19" fmla="*/ 3627978 h 4844224"/>
                <a:gd name="connsiteX20" fmla="*/ 2984935 w 5085197"/>
                <a:gd name="connsiteY20" fmla="*/ 3773615 h 4844224"/>
                <a:gd name="connsiteX21" fmla="*/ 3126477 w 5085197"/>
                <a:gd name="connsiteY21" fmla="*/ 3995071 h 4844224"/>
                <a:gd name="connsiteX22" fmla="*/ 3293926 w 5085197"/>
                <a:gd name="connsiteY22" fmla="*/ 4348163 h 4844224"/>
                <a:gd name="connsiteX23" fmla="*/ 3445469 w 5085197"/>
                <a:gd name="connsiteY23" fmla="*/ 4623435 h 4844224"/>
                <a:gd name="connsiteX24" fmla="*/ 3549196 w 5085197"/>
                <a:gd name="connsiteY24" fmla="*/ 4727163 h 4844224"/>
                <a:gd name="connsiteX25" fmla="*/ 3953913 w 5085197"/>
                <a:gd name="connsiteY25" fmla="*/ 4773073 h 4844224"/>
                <a:gd name="connsiteX26" fmla="*/ 4406542 w 5085197"/>
                <a:gd name="connsiteY26" fmla="*/ 4729163 h 4844224"/>
                <a:gd name="connsiteX27" fmla="*/ 4573991 w 5085197"/>
                <a:gd name="connsiteY27" fmla="*/ 4709256 h 4844224"/>
                <a:gd name="connsiteX28" fmla="*/ 5085198 w 5085197"/>
                <a:gd name="connsiteY28" fmla="*/ 4844225 h 48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w="9525" cap="rnd">
              <a:solidFill>
                <a:schemeClr val="bg2">
                  <a:alpha val="2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2E65E8AD-ED51-4874-AABA-DDA0C1597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22792" y="1004887"/>
              <a:ext cx="5010476" cy="4649438"/>
            </a:xfrm>
            <a:custGeom>
              <a:avLst/>
              <a:gdLst>
                <a:gd name="connsiteX0" fmla="*/ 454193 w 5010476"/>
                <a:gd name="connsiteY0" fmla="*/ 0 h 4649438"/>
                <a:gd name="connsiteX1" fmla="*/ 352085 w 5010476"/>
                <a:gd name="connsiteY1" fmla="*/ 92869 h 4649438"/>
                <a:gd name="connsiteX2" fmla="*/ 242452 w 5010476"/>
                <a:gd name="connsiteY2" fmla="*/ 260414 h 4649438"/>
                <a:gd name="connsiteX3" fmla="*/ 130819 w 5010476"/>
                <a:gd name="connsiteY3" fmla="*/ 535686 h 4649438"/>
                <a:gd name="connsiteX4" fmla="*/ 57000 w 5010476"/>
                <a:gd name="connsiteY4" fmla="*/ 761143 h 4649438"/>
                <a:gd name="connsiteX5" fmla="*/ 3184 w 5010476"/>
                <a:gd name="connsiteY5" fmla="*/ 1140143 h 4649438"/>
                <a:gd name="connsiteX6" fmla="*/ 3184 w 5010476"/>
                <a:gd name="connsiteY6" fmla="*/ 1439704 h 4649438"/>
                <a:gd name="connsiteX7" fmla="*/ 60524 w 5010476"/>
                <a:gd name="connsiteY7" fmla="*/ 1905953 h 4649438"/>
                <a:gd name="connsiteX8" fmla="*/ 213686 w 5010476"/>
                <a:gd name="connsiteY8" fmla="*/ 2269808 h 4649438"/>
                <a:gd name="connsiteX9" fmla="*/ 373325 w 5010476"/>
                <a:gd name="connsiteY9" fmla="*/ 2455926 h 4649438"/>
                <a:gd name="connsiteX10" fmla="*/ 644502 w 5010476"/>
                <a:gd name="connsiteY10" fmla="*/ 2625662 h 4649438"/>
                <a:gd name="connsiteX11" fmla="*/ 902915 w 5010476"/>
                <a:gd name="connsiteY11" fmla="*/ 2697195 h 4649438"/>
                <a:gd name="connsiteX12" fmla="*/ 1224860 w 5010476"/>
                <a:gd name="connsiteY12" fmla="*/ 2719102 h 4649438"/>
                <a:gd name="connsiteX13" fmla="*/ 1430315 w 5010476"/>
                <a:gd name="connsiteY13" fmla="*/ 2731008 h 4649438"/>
                <a:gd name="connsiteX14" fmla="*/ 1652914 w 5010476"/>
                <a:gd name="connsiteY14" fmla="*/ 2852642 h 4649438"/>
                <a:gd name="connsiteX15" fmla="*/ 1739306 w 5010476"/>
                <a:gd name="connsiteY15" fmla="*/ 2985611 h 4649438"/>
                <a:gd name="connsiteX16" fmla="*/ 1848938 w 5010476"/>
                <a:gd name="connsiteY16" fmla="*/ 3155156 h 4649438"/>
                <a:gd name="connsiteX17" fmla="*/ 2015054 w 5010476"/>
                <a:gd name="connsiteY17" fmla="*/ 3294793 h 4649438"/>
                <a:gd name="connsiteX18" fmla="*/ 2231082 w 5010476"/>
                <a:gd name="connsiteY18" fmla="*/ 3336322 h 4649438"/>
                <a:gd name="connsiteX19" fmla="*/ 2427106 w 5010476"/>
                <a:gd name="connsiteY19" fmla="*/ 3278124 h 4649438"/>
                <a:gd name="connsiteX20" fmla="*/ 2531786 w 5010476"/>
                <a:gd name="connsiteY20" fmla="*/ 3151823 h 4649438"/>
                <a:gd name="connsiteX21" fmla="*/ 2520165 w 5010476"/>
                <a:gd name="connsiteY21" fmla="*/ 2907411 h 4649438"/>
                <a:gd name="connsiteX22" fmla="*/ 2481970 w 5010476"/>
                <a:gd name="connsiteY22" fmla="*/ 2648045 h 4649438"/>
                <a:gd name="connsiteX23" fmla="*/ 2458729 w 5010476"/>
                <a:gd name="connsiteY23" fmla="*/ 2513362 h 4649438"/>
                <a:gd name="connsiteX24" fmla="*/ 2458729 w 5010476"/>
                <a:gd name="connsiteY24" fmla="*/ 2408587 h 4649438"/>
                <a:gd name="connsiteX25" fmla="*/ 2581697 w 5010476"/>
                <a:gd name="connsiteY25" fmla="*/ 2310479 h 4649438"/>
                <a:gd name="connsiteX26" fmla="*/ 2762767 w 5010476"/>
                <a:gd name="connsiteY26" fmla="*/ 2325434 h 4649438"/>
                <a:gd name="connsiteX27" fmla="*/ 2872400 w 5010476"/>
                <a:gd name="connsiteY27" fmla="*/ 2410206 h 4649438"/>
                <a:gd name="connsiteX28" fmla="*/ 2925549 w 5010476"/>
                <a:gd name="connsiteY28" fmla="*/ 2637949 h 4649438"/>
                <a:gd name="connsiteX29" fmla="*/ 2820869 w 5010476"/>
                <a:gd name="connsiteY29" fmla="*/ 2968752 h 4649438"/>
                <a:gd name="connsiteX30" fmla="*/ 2789342 w 5010476"/>
                <a:gd name="connsiteY30" fmla="*/ 3194876 h 4649438"/>
                <a:gd name="connsiteX31" fmla="*/ 2889069 w 5010476"/>
                <a:gd name="connsiteY31" fmla="*/ 3447574 h 4649438"/>
                <a:gd name="connsiteX32" fmla="*/ 3070139 w 5010476"/>
                <a:gd name="connsiteY32" fmla="*/ 3783330 h 4649438"/>
                <a:gd name="connsiteX33" fmla="*/ 3181486 w 5010476"/>
                <a:gd name="connsiteY33" fmla="*/ 4014407 h 4649438"/>
                <a:gd name="connsiteX34" fmla="*/ 3351888 w 5010476"/>
                <a:gd name="connsiteY34" fmla="*/ 4312539 h 4649438"/>
                <a:gd name="connsiteX35" fmla="*/ 3512194 w 5010476"/>
                <a:gd name="connsiteY35" fmla="*/ 4504087 h 4649438"/>
                <a:gd name="connsiteX36" fmla="*/ 3670119 w 5010476"/>
                <a:gd name="connsiteY36" fmla="*/ 4595051 h 4649438"/>
                <a:gd name="connsiteX37" fmla="*/ 3909386 w 5010476"/>
                <a:gd name="connsiteY37" fmla="*/ 4623816 h 4649438"/>
                <a:gd name="connsiteX38" fmla="*/ 4136653 w 5010476"/>
                <a:gd name="connsiteY38" fmla="*/ 4623816 h 4649438"/>
                <a:gd name="connsiteX39" fmla="*/ 4435071 w 5010476"/>
                <a:gd name="connsiteY39" fmla="*/ 4599432 h 4649438"/>
                <a:gd name="connsiteX40" fmla="*/ 4562992 w 5010476"/>
                <a:gd name="connsiteY40" fmla="*/ 4599432 h 4649438"/>
                <a:gd name="connsiteX41" fmla="*/ 5010477 w 5010476"/>
                <a:gd name="connsiteY41" fmla="*/ 4649439 h 46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w="9525" cap="rnd">
              <a:solidFill>
                <a:schemeClr val="bg2">
                  <a:alpha val="25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id="{78E5C306-3C29-4BD3-97E1-DCA86FF3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99586" y="1004887"/>
              <a:ext cx="4933777" cy="4552473"/>
            </a:xfrm>
            <a:custGeom>
              <a:avLst/>
              <a:gdLst>
                <a:gd name="connsiteX0" fmla="*/ 4933778 w 4933777"/>
                <a:gd name="connsiteY0" fmla="*/ 4552474 h 4552473"/>
                <a:gd name="connsiteX1" fmla="*/ 4020997 w 4933777"/>
                <a:gd name="connsiteY1" fmla="*/ 4493324 h 4552473"/>
                <a:gd name="connsiteX2" fmla="*/ 3777538 w 4933777"/>
                <a:gd name="connsiteY2" fmla="*/ 4468273 h 4552473"/>
                <a:gd name="connsiteX3" fmla="*/ 3411207 w 4933777"/>
                <a:gd name="connsiteY3" fmla="*/ 4277868 h 4552473"/>
                <a:gd name="connsiteX4" fmla="*/ 3215944 w 4933777"/>
                <a:gd name="connsiteY4" fmla="*/ 3958971 h 4552473"/>
                <a:gd name="connsiteX5" fmla="*/ 3056400 w 4933777"/>
                <a:gd name="connsiteY5" fmla="*/ 3618548 h 4552473"/>
                <a:gd name="connsiteX6" fmla="*/ 2963341 w 4933777"/>
                <a:gd name="connsiteY6" fmla="*/ 3314319 h 4552473"/>
                <a:gd name="connsiteX7" fmla="*/ 3029825 w 4933777"/>
                <a:gd name="connsiteY7" fmla="*/ 2870454 h 4552473"/>
                <a:gd name="connsiteX8" fmla="*/ 3094595 w 4933777"/>
                <a:gd name="connsiteY8" fmla="*/ 2449830 h 4552473"/>
                <a:gd name="connsiteX9" fmla="*/ 2979915 w 4933777"/>
                <a:gd name="connsiteY9" fmla="*/ 2245328 h 4552473"/>
                <a:gd name="connsiteX10" fmla="*/ 2843707 w 4933777"/>
                <a:gd name="connsiteY10" fmla="*/ 2162175 h 4552473"/>
                <a:gd name="connsiteX11" fmla="*/ 2529668 w 4933777"/>
                <a:gd name="connsiteY11" fmla="*/ 2080736 h 4552473"/>
                <a:gd name="connsiteX12" fmla="*/ 2336977 w 4933777"/>
                <a:gd name="connsiteY12" fmla="*/ 2125599 h 4552473"/>
                <a:gd name="connsiteX13" fmla="*/ 2044559 w 4933777"/>
                <a:gd name="connsiteY13" fmla="*/ 2271903 h 4552473"/>
                <a:gd name="connsiteX14" fmla="*/ 2007317 w 4933777"/>
                <a:gd name="connsiteY14" fmla="*/ 2312099 h 4552473"/>
                <a:gd name="connsiteX15" fmla="*/ 1999030 w 4933777"/>
                <a:gd name="connsiteY15" fmla="*/ 2371916 h 4552473"/>
                <a:gd name="connsiteX16" fmla="*/ 2129427 w 4933777"/>
                <a:gd name="connsiteY16" fmla="*/ 2502408 h 4552473"/>
                <a:gd name="connsiteX17" fmla="*/ 2226582 w 4933777"/>
                <a:gd name="connsiteY17" fmla="*/ 2627948 h 4552473"/>
                <a:gd name="connsiteX18" fmla="*/ 2273064 w 4933777"/>
                <a:gd name="connsiteY18" fmla="*/ 2782538 h 4552473"/>
                <a:gd name="connsiteX19" fmla="*/ 2203246 w 4933777"/>
                <a:gd name="connsiteY19" fmla="*/ 2993612 h 4552473"/>
                <a:gd name="connsiteX20" fmla="*/ 2115140 w 4933777"/>
                <a:gd name="connsiteY20" fmla="*/ 3048476 h 4552473"/>
                <a:gd name="connsiteX21" fmla="*/ 1952262 w 4933777"/>
                <a:gd name="connsiteY21" fmla="*/ 3025235 h 4552473"/>
                <a:gd name="connsiteX22" fmla="*/ 1801100 w 4933777"/>
                <a:gd name="connsiteY22" fmla="*/ 2888933 h 4552473"/>
                <a:gd name="connsiteX23" fmla="*/ 1722995 w 4933777"/>
                <a:gd name="connsiteY23" fmla="*/ 2689479 h 4552473"/>
                <a:gd name="connsiteX24" fmla="*/ 1653177 w 4933777"/>
                <a:gd name="connsiteY24" fmla="*/ 2574798 h 4552473"/>
                <a:gd name="connsiteX25" fmla="*/ 1500301 w 4933777"/>
                <a:gd name="connsiteY25" fmla="*/ 2531555 h 4552473"/>
                <a:gd name="connsiteX26" fmla="*/ 1364093 w 4933777"/>
                <a:gd name="connsiteY26" fmla="*/ 2583085 h 4552473"/>
                <a:gd name="connsiteX27" fmla="*/ 1191310 w 4933777"/>
                <a:gd name="connsiteY27" fmla="*/ 2618041 h 4552473"/>
                <a:gd name="connsiteX28" fmla="*/ 759351 w 4933777"/>
                <a:gd name="connsiteY28" fmla="*/ 2618041 h 4552473"/>
                <a:gd name="connsiteX29" fmla="*/ 506843 w 4933777"/>
                <a:gd name="connsiteY29" fmla="*/ 2521649 h 4552473"/>
                <a:gd name="connsiteX30" fmla="*/ 290816 w 4933777"/>
                <a:gd name="connsiteY30" fmla="*/ 2343817 h 4552473"/>
                <a:gd name="connsiteX31" fmla="*/ 126320 w 4933777"/>
                <a:gd name="connsiteY31" fmla="*/ 2062925 h 4552473"/>
                <a:gd name="connsiteX32" fmla="*/ 24021 w 4933777"/>
                <a:gd name="connsiteY32" fmla="*/ 1594295 h 4552473"/>
                <a:gd name="connsiteX33" fmla="*/ 1066 w 4933777"/>
                <a:gd name="connsiteY33" fmla="*/ 1140428 h 4552473"/>
                <a:gd name="connsiteX34" fmla="*/ 87172 w 4933777"/>
                <a:gd name="connsiteY34" fmla="*/ 617601 h 4552473"/>
                <a:gd name="connsiteX35" fmla="*/ 256526 w 4933777"/>
                <a:gd name="connsiteY35" fmla="*/ 249936 h 4552473"/>
                <a:gd name="connsiteX36" fmla="*/ 461504 w 4933777"/>
                <a:gd name="connsiteY36" fmla="*/ 0 h 45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w="9525" cap="rnd">
              <a:solidFill>
                <a:schemeClr val="bg2">
                  <a:alpha val="25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0B2BA2F3-A842-4EA4-8CB8-FD66BD1CE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72372" y="1004887"/>
              <a:ext cx="4844417" cy="4402074"/>
            </a:xfrm>
            <a:custGeom>
              <a:avLst/>
              <a:gdLst>
                <a:gd name="connsiteX0" fmla="*/ 486254 w 4844417"/>
                <a:gd name="connsiteY0" fmla="*/ 0 h 4402074"/>
                <a:gd name="connsiteX1" fmla="*/ 223364 w 4844417"/>
                <a:gd name="connsiteY1" fmla="*/ 286226 h 4402074"/>
                <a:gd name="connsiteX2" fmla="*/ 67821 w 4844417"/>
                <a:gd name="connsiteY2" fmla="*/ 699135 h 4402074"/>
                <a:gd name="connsiteX3" fmla="*/ 3 w 4844417"/>
                <a:gd name="connsiteY3" fmla="*/ 1273683 h 4402074"/>
                <a:gd name="connsiteX4" fmla="*/ 135543 w 4844417"/>
                <a:gd name="connsiteY4" fmla="*/ 2031683 h 4402074"/>
                <a:gd name="connsiteX5" fmla="*/ 297088 w 4844417"/>
                <a:gd name="connsiteY5" fmla="*/ 2312956 h 4402074"/>
                <a:gd name="connsiteX6" fmla="*/ 582171 w 4844417"/>
                <a:gd name="connsiteY6" fmla="*/ 2518410 h 4402074"/>
                <a:gd name="connsiteX7" fmla="*/ 972982 w 4844417"/>
                <a:gd name="connsiteY7" fmla="*/ 2518410 h 4402074"/>
                <a:gd name="connsiteX8" fmla="*/ 1389700 w 4844417"/>
                <a:gd name="connsiteY8" fmla="*/ 2350484 h 4402074"/>
                <a:gd name="connsiteX9" fmla="*/ 1665544 w 4844417"/>
                <a:gd name="connsiteY9" fmla="*/ 2204180 h 4402074"/>
                <a:gd name="connsiteX10" fmla="*/ 2180656 w 4844417"/>
                <a:gd name="connsiteY10" fmla="*/ 1966436 h 4402074"/>
                <a:gd name="connsiteX11" fmla="*/ 2499649 w 4844417"/>
                <a:gd name="connsiteY11" fmla="*/ 1926527 h 4402074"/>
                <a:gd name="connsiteX12" fmla="*/ 2867695 w 4844417"/>
                <a:gd name="connsiteY12" fmla="*/ 2041303 h 4402074"/>
                <a:gd name="connsiteX13" fmla="*/ 3100295 w 4844417"/>
                <a:gd name="connsiteY13" fmla="*/ 2147602 h 4402074"/>
                <a:gd name="connsiteX14" fmla="*/ 3275174 w 4844417"/>
                <a:gd name="connsiteY14" fmla="*/ 2370582 h 4402074"/>
                <a:gd name="connsiteX15" fmla="*/ 3246123 w 4844417"/>
                <a:gd name="connsiteY15" fmla="*/ 2631948 h 4402074"/>
                <a:gd name="connsiteX16" fmla="*/ 3102581 w 4844417"/>
                <a:gd name="connsiteY16" fmla="*/ 2947892 h 4402074"/>
                <a:gd name="connsiteX17" fmla="*/ 3070958 w 4844417"/>
                <a:gd name="connsiteY17" fmla="*/ 3462052 h 4402074"/>
                <a:gd name="connsiteX18" fmla="*/ 3194402 w 4844417"/>
                <a:gd name="connsiteY18" fmla="*/ 3792379 h 4402074"/>
                <a:gd name="connsiteX19" fmla="*/ 3329371 w 4844417"/>
                <a:gd name="connsiteY19" fmla="*/ 4048030 h 4402074"/>
                <a:gd name="connsiteX20" fmla="*/ 3539017 w 4844417"/>
                <a:gd name="connsiteY20" fmla="*/ 4257771 h 4402074"/>
                <a:gd name="connsiteX21" fmla="*/ 3911254 w 4844417"/>
                <a:gd name="connsiteY21" fmla="*/ 4353592 h 4402074"/>
                <a:gd name="connsiteX22" fmla="*/ 4272632 w 4844417"/>
                <a:gd name="connsiteY22" fmla="*/ 4353592 h 4402074"/>
                <a:gd name="connsiteX23" fmla="*/ 4528760 w 4844417"/>
                <a:gd name="connsiteY23" fmla="*/ 4368832 h 4402074"/>
                <a:gd name="connsiteX24" fmla="*/ 4844418 w 4844417"/>
                <a:gd name="connsiteY24" fmla="*/ 4402074 h 440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w="9525" cap="rnd">
              <a:solidFill>
                <a:schemeClr val="bg2">
                  <a:alpha val="2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11968F54-9FAB-433B-B990-0552F58E04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53707" y="1004887"/>
              <a:ext cx="3915933" cy="2452322"/>
            </a:xfrm>
            <a:custGeom>
              <a:avLst/>
              <a:gdLst>
                <a:gd name="connsiteX0" fmla="*/ 540651 w 3915933"/>
                <a:gd name="connsiteY0" fmla="*/ 0 h 2452322"/>
                <a:gd name="connsiteX1" fmla="*/ 235470 w 3915933"/>
                <a:gd name="connsiteY1" fmla="*/ 274320 h 2452322"/>
                <a:gd name="connsiteX2" fmla="*/ 103929 w 3915933"/>
                <a:gd name="connsiteY2" fmla="*/ 537496 h 2452322"/>
                <a:gd name="connsiteX3" fmla="*/ 2869 w 3915933"/>
                <a:gd name="connsiteY3" fmla="*/ 998792 h 2452322"/>
                <a:gd name="connsiteX4" fmla="*/ 59638 w 3915933"/>
                <a:gd name="connsiteY4" fmla="*/ 1582007 h 2452322"/>
                <a:gd name="connsiteX5" fmla="*/ 139934 w 3915933"/>
                <a:gd name="connsiteY5" fmla="*/ 1897856 h 2452322"/>
                <a:gd name="connsiteX6" fmla="*/ 258996 w 3915933"/>
                <a:gd name="connsiteY6" fmla="*/ 2195703 h 2452322"/>
                <a:gd name="connsiteX7" fmla="*/ 495788 w 3915933"/>
                <a:gd name="connsiteY7" fmla="*/ 2417350 h 2452322"/>
                <a:gd name="connsiteX8" fmla="*/ 627328 w 3915933"/>
                <a:gd name="connsiteY8" fmla="*/ 2450592 h 2452322"/>
                <a:gd name="connsiteX9" fmla="*/ 1170063 w 3915933"/>
                <a:gd name="connsiteY9" fmla="*/ 2249710 h 2452322"/>
                <a:gd name="connsiteX10" fmla="*/ 1352847 w 3915933"/>
                <a:gd name="connsiteY10" fmla="*/ 2102834 h 2452322"/>
                <a:gd name="connsiteX11" fmla="*/ 1978735 w 3915933"/>
                <a:gd name="connsiteY11" fmla="*/ 1834134 h 2452322"/>
                <a:gd name="connsiteX12" fmla="*/ 2306872 w 3915933"/>
                <a:gd name="connsiteY12" fmla="*/ 1789843 h 2452322"/>
                <a:gd name="connsiteX13" fmla="*/ 2731972 w 3915933"/>
                <a:gd name="connsiteY13" fmla="*/ 1870234 h 2452322"/>
                <a:gd name="connsiteX14" fmla="*/ 3172313 w 3915933"/>
                <a:gd name="connsiteY14" fmla="*/ 2021205 h 2452322"/>
                <a:gd name="connsiteX15" fmla="*/ 3573887 w 3915933"/>
                <a:gd name="connsiteY15" fmla="*/ 2010156 h 2452322"/>
                <a:gd name="connsiteX16" fmla="*/ 3860494 w 3915933"/>
                <a:gd name="connsiteY16" fmla="*/ 1867472 h 2452322"/>
                <a:gd name="connsiteX17" fmla="*/ 3913072 w 3915933"/>
                <a:gd name="connsiteY17" fmla="*/ 1652778 h 2452322"/>
                <a:gd name="connsiteX18" fmla="*/ 3681805 w 3915933"/>
                <a:gd name="connsiteY18" fmla="*/ 1295400 h 2452322"/>
                <a:gd name="connsiteX19" fmla="*/ 3029533 w 3915933"/>
                <a:gd name="connsiteY19" fmla="*/ 812197 h 2452322"/>
                <a:gd name="connsiteX20" fmla="*/ 2789789 w 3915933"/>
                <a:gd name="connsiteY20" fmla="*/ 668941 h 2452322"/>
                <a:gd name="connsiteX21" fmla="*/ 2510135 w 3915933"/>
                <a:gd name="connsiteY21" fmla="*/ 498539 h 2452322"/>
                <a:gd name="connsiteX22" fmla="*/ 2281630 w 3915933"/>
                <a:gd name="connsiteY22" fmla="*/ 355854 h 2452322"/>
                <a:gd name="connsiteX23" fmla="*/ 2002357 w 3915933"/>
                <a:gd name="connsiteY23" fmla="*/ 161544 h 2452322"/>
                <a:gd name="connsiteX24" fmla="*/ 1726037 w 3915933"/>
                <a:gd name="connsiteY24" fmla="*/ 0 h 2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w="9525" cap="rnd">
              <a:solidFill>
                <a:schemeClr val="bg2">
                  <a:alpha val="25000"/>
                </a:schemeClr>
              </a:solidFill>
              <a:prstDash val="lgDash"/>
              <a:round/>
            </a:ln>
          </p:spPr>
          <p:txBody>
            <a:bodyPr rtlCol="0" anchor="ctr"/>
            <a:lstStyle/>
            <a:p>
              <a:endParaRPr lang="en-US"/>
            </a:p>
          </p:txBody>
        </p:sp>
        <p:grpSp>
          <p:nvGrpSpPr>
            <p:cNvPr id="75" name="Graphic 3">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538537" y="995362"/>
              <a:ext cx="3521990" cy="2074884"/>
              <a:chOff x="3538537" y="995362"/>
              <a:chExt cx="3521990" cy="2074884"/>
            </a:xfrm>
            <a:noFill/>
          </p:grpSpPr>
          <p:sp>
            <p:nvSpPr>
              <p:cNvPr id="88" name="Freeform: Shape 87">
                <a:extLst>
                  <a:ext uri="{FF2B5EF4-FFF2-40B4-BE49-F238E27FC236}">
                    <a16:creationId xmlns:a16="http://schemas.microsoft.com/office/drawing/2014/main" id="{F890D7E4-2E90-4189-AA14-2693B9473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89" name="Freeform: Shape 88">
                <a:extLst>
                  <a:ext uri="{FF2B5EF4-FFF2-40B4-BE49-F238E27FC236}">
                    <a16:creationId xmlns:a16="http://schemas.microsoft.com/office/drawing/2014/main" id="{3D53848D-8416-4C24-A2D1-CB2D5EF4B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D5C6ABEA-3701-4591-9F7A-DF96C707B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8BABF3D0-6D14-430A-8648-AA359FF6D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23749" y="1004791"/>
                <a:ext cx="2567851" cy="1647045"/>
              </a:xfrm>
              <a:custGeom>
                <a:avLst/>
                <a:gdLst>
                  <a:gd name="connsiteX0" fmla="*/ 630083 w 2567851"/>
                  <a:gd name="connsiteY0" fmla="*/ 95 h 1647045"/>
                  <a:gd name="connsiteX1" fmla="*/ 124686 w 2567851"/>
                  <a:gd name="connsiteY1" fmla="*/ 410718 h 1647045"/>
                  <a:gd name="connsiteX2" fmla="*/ 26674 w 2567851"/>
                  <a:gd name="connsiteY2" fmla="*/ 689991 h 1647045"/>
                  <a:gd name="connsiteX3" fmla="*/ 1718 w 2567851"/>
                  <a:gd name="connsiteY3" fmla="*/ 974217 h 1647045"/>
                  <a:gd name="connsiteX4" fmla="*/ 56582 w 2567851"/>
                  <a:gd name="connsiteY4" fmla="*/ 1208627 h 1647045"/>
                  <a:gd name="connsiteX5" fmla="*/ 212792 w 2567851"/>
                  <a:gd name="connsiteY5" fmla="*/ 1443038 h 1647045"/>
                  <a:gd name="connsiteX6" fmla="*/ 385576 w 2567851"/>
                  <a:gd name="connsiteY6" fmla="*/ 1590961 h 1647045"/>
                  <a:gd name="connsiteX7" fmla="*/ 528451 w 2567851"/>
                  <a:gd name="connsiteY7" fmla="*/ 1645825 h 1647045"/>
                  <a:gd name="connsiteX8" fmla="*/ 739430 w 2567851"/>
                  <a:gd name="connsiteY8" fmla="*/ 1604296 h 1647045"/>
                  <a:gd name="connsiteX9" fmla="*/ 1023560 w 2567851"/>
                  <a:gd name="connsiteY9" fmla="*/ 1517809 h 1647045"/>
                  <a:gd name="connsiteX10" fmla="*/ 1384082 w 2567851"/>
                  <a:gd name="connsiteY10" fmla="*/ 1394841 h 1647045"/>
                  <a:gd name="connsiteX11" fmla="*/ 1872619 w 2567851"/>
                  <a:gd name="connsiteY11" fmla="*/ 1318355 h 1647045"/>
                  <a:gd name="connsiteX12" fmla="*/ 2169989 w 2567851"/>
                  <a:gd name="connsiteY12" fmla="*/ 1359884 h 1647045"/>
                  <a:gd name="connsiteX13" fmla="*/ 2331152 w 2567851"/>
                  <a:gd name="connsiteY13" fmla="*/ 1359884 h 1647045"/>
                  <a:gd name="connsiteX14" fmla="*/ 2500602 w 2567851"/>
                  <a:gd name="connsiteY14" fmla="*/ 1351598 h 1647045"/>
                  <a:gd name="connsiteX15" fmla="*/ 2557085 w 2567851"/>
                  <a:gd name="connsiteY15" fmla="*/ 1316641 h 1647045"/>
                  <a:gd name="connsiteX16" fmla="*/ 2533844 w 2567851"/>
                  <a:gd name="connsiteY16" fmla="*/ 1195292 h 1647045"/>
                  <a:gd name="connsiteX17" fmla="*/ 2312864 w 2567851"/>
                  <a:gd name="connsiteY17" fmla="*/ 1005745 h 1647045"/>
                  <a:gd name="connsiteX18" fmla="*/ 1980537 w 2567851"/>
                  <a:gd name="connsiteY18" fmla="*/ 763048 h 1647045"/>
                  <a:gd name="connsiteX19" fmla="*/ 1706408 w 2567851"/>
                  <a:gd name="connsiteY19" fmla="*/ 548640 h 1647045"/>
                  <a:gd name="connsiteX20" fmla="*/ 1422372 w 2567851"/>
                  <a:gd name="connsiteY20" fmla="*/ 328803 h 1647045"/>
                  <a:gd name="connsiteX21" fmla="*/ 960695 w 2567851"/>
                  <a:gd name="connsiteY21" fmla="*/ 0 h 16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w="9525" cap="rnd">
                <a:solidFill>
                  <a:schemeClr val="bg2">
                    <a:alpha val="2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7C04F5C9-F7C6-4B5D-AA5A-252D9DDBA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27427" y="1016602"/>
                <a:ext cx="1676495" cy="1223010"/>
              </a:xfrm>
              <a:custGeom>
                <a:avLst/>
                <a:gdLst>
                  <a:gd name="connsiteX0" fmla="*/ 1676495 w 1676495"/>
                  <a:gd name="connsiteY0" fmla="*/ 1223010 h 1223010"/>
                  <a:gd name="connsiteX1" fmla="*/ 1421702 w 1676495"/>
                  <a:gd name="connsiteY1" fmla="*/ 1000697 h 1223010"/>
                  <a:gd name="connsiteX2" fmla="*/ 1024604 w 1676495"/>
                  <a:gd name="connsiteY2" fmla="*/ 744665 h 1223010"/>
                  <a:gd name="connsiteX3" fmla="*/ 444722 w 1676495"/>
                  <a:gd name="connsiteY3" fmla="*/ 345758 h 1223010"/>
                  <a:gd name="connsiteX4" fmla="*/ 0 w 1676495"/>
                  <a:gd name="connsiteY4" fmla="*/ 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93" name="Freeform: Shape 92">
                <a:extLst>
                  <a:ext uri="{FF2B5EF4-FFF2-40B4-BE49-F238E27FC236}">
                    <a16:creationId xmlns:a16="http://schemas.microsoft.com/office/drawing/2014/main" id="{7337B922-7D88-47CA-A9FD-0841B373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31727" y="1004887"/>
                <a:ext cx="3028800" cy="2065359"/>
              </a:xfrm>
              <a:custGeom>
                <a:avLst/>
                <a:gdLst>
                  <a:gd name="connsiteX0" fmla="*/ 525127 w 3028800"/>
                  <a:gd name="connsiteY0" fmla="*/ 0 h 2065359"/>
                  <a:gd name="connsiteX1" fmla="*/ 256141 w 3028800"/>
                  <a:gd name="connsiteY1" fmla="*/ 229648 h 2065359"/>
                  <a:gd name="connsiteX2" fmla="*/ 115552 w 3028800"/>
                  <a:gd name="connsiteY2" fmla="*/ 438531 h 2065359"/>
                  <a:gd name="connsiteX3" fmla="*/ 29446 w 3028800"/>
                  <a:gd name="connsiteY3" fmla="*/ 723424 h 2065359"/>
                  <a:gd name="connsiteX4" fmla="*/ 776 w 3028800"/>
                  <a:gd name="connsiteY4" fmla="*/ 1034606 h 2065359"/>
                  <a:gd name="connsiteX5" fmla="*/ 48592 w 3028800"/>
                  <a:gd name="connsiteY5" fmla="*/ 1288352 h 2065359"/>
                  <a:gd name="connsiteX6" fmla="*/ 146699 w 3028800"/>
                  <a:gd name="connsiteY6" fmla="*/ 1496568 h 2065359"/>
                  <a:gd name="connsiteX7" fmla="*/ 254332 w 3028800"/>
                  <a:gd name="connsiteY7" fmla="*/ 1721549 h 2065359"/>
                  <a:gd name="connsiteX8" fmla="*/ 338056 w 3028800"/>
                  <a:gd name="connsiteY8" fmla="*/ 1905857 h 2065359"/>
                  <a:gd name="connsiteX9" fmla="*/ 407398 w 3028800"/>
                  <a:gd name="connsiteY9" fmla="*/ 2008823 h 2065359"/>
                  <a:gd name="connsiteX10" fmla="*/ 476740 w 3028800"/>
                  <a:gd name="connsiteY10" fmla="*/ 2059114 h 2065359"/>
                  <a:gd name="connsiteX11" fmla="*/ 596374 w 3028800"/>
                  <a:gd name="connsiteY11" fmla="*/ 2047113 h 2065359"/>
                  <a:gd name="connsiteX12" fmla="*/ 804496 w 3028800"/>
                  <a:gd name="connsiteY12" fmla="*/ 1903476 h 2065359"/>
                  <a:gd name="connsiteX13" fmla="*/ 1084435 w 3028800"/>
                  <a:gd name="connsiteY13" fmla="*/ 1721549 h 2065359"/>
                  <a:gd name="connsiteX14" fmla="*/ 1369138 w 3028800"/>
                  <a:gd name="connsiteY14" fmla="*/ 1611439 h 2065359"/>
                  <a:gd name="connsiteX15" fmla="*/ 1603643 w 3028800"/>
                  <a:gd name="connsiteY15" fmla="*/ 1554004 h 2065359"/>
                  <a:gd name="connsiteX16" fmla="*/ 1897966 w 3028800"/>
                  <a:gd name="connsiteY16" fmla="*/ 1498949 h 2065359"/>
                  <a:gd name="connsiteX17" fmla="*/ 2146759 w 3028800"/>
                  <a:gd name="connsiteY17" fmla="*/ 1513332 h 2065359"/>
                  <a:gd name="connsiteX18" fmla="*/ 2292682 w 3028800"/>
                  <a:gd name="connsiteY18" fmla="*/ 1537240 h 2065359"/>
                  <a:gd name="connsiteX19" fmla="*/ 2584623 w 3028800"/>
                  <a:gd name="connsiteY19" fmla="*/ 1594676 h 2065359"/>
                  <a:gd name="connsiteX20" fmla="*/ 2795126 w 3028800"/>
                  <a:gd name="connsiteY20" fmla="*/ 1620964 h 2065359"/>
                  <a:gd name="connsiteX21" fmla="*/ 2972005 w 3028800"/>
                  <a:gd name="connsiteY21" fmla="*/ 1234631 h 2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w="9525" cap="rnd">
                <a:solidFill>
                  <a:schemeClr val="bg2">
                    <a:alpha val="25000"/>
                  </a:schemeClr>
                </a:solidFill>
                <a:prstDash val="lgDash"/>
                <a:round/>
              </a:ln>
            </p:spPr>
            <p:txBody>
              <a:bodyPr rtlCol="0" anchor="ctr"/>
              <a:lstStyle/>
              <a:p>
                <a:endParaRPr lang="en-US"/>
              </a:p>
            </p:txBody>
          </p:sp>
        </p:grpSp>
        <p:sp>
          <p:nvSpPr>
            <p:cNvPr id="76" name="Freeform: Shape 75">
              <a:extLst>
                <a:ext uri="{FF2B5EF4-FFF2-40B4-BE49-F238E27FC236}">
                  <a16:creationId xmlns:a16="http://schemas.microsoft.com/office/drawing/2014/main" id="{3099EA02-8097-44CE-ABA3-D27A4AA0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2354" y="1198466"/>
              <a:ext cx="1161937" cy="1049976"/>
            </a:xfrm>
            <a:custGeom>
              <a:avLst/>
              <a:gdLst>
                <a:gd name="connsiteX0" fmla="*/ 279459 w 1161937"/>
                <a:gd name="connsiteY0" fmla="*/ 64453 h 1049976"/>
                <a:gd name="connsiteX1" fmla="*/ 99437 w 1161937"/>
                <a:gd name="connsiteY1" fmla="*/ 232093 h 1049976"/>
                <a:gd name="connsiteX2" fmla="*/ 2472 w 1161937"/>
                <a:gd name="connsiteY2" fmla="*/ 507746 h 1049976"/>
                <a:gd name="connsiteX3" fmla="*/ 17712 w 1161937"/>
                <a:gd name="connsiteY3" fmla="*/ 734917 h 1049976"/>
                <a:gd name="connsiteX4" fmla="*/ 85530 w 1161937"/>
                <a:gd name="connsiteY4" fmla="*/ 905320 h 1049976"/>
                <a:gd name="connsiteX5" fmla="*/ 388806 w 1161937"/>
                <a:gd name="connsiteY5" fmla="*/ 1048004 h 1049976"/>
                <a:gd name="connsiteX6" fmla="*/ 755709 w 1161937"/>
                <a:gd name="connsiteY6" fmla="*/ 984282 h 1049976"/>
                <a:gd name="connsiteX7" fmla="*/ 984214 w 1161937"/>
                <a:gd name="connsiteY7" fmla="*/ 856837 h 1049976"/>
                <a:gd name="connsiteX8" fmla="*/ 1144806 w 1161937"/>
                <a:gd name="connsiteY8" fmla="*/ 651859 h 1049976"/>
                <a:gd name="connsiteX9" fmla="*/ 1144806 w 1161937"/>
                <a:gd name="connsiteY9" fmla="*/ 435737 h 1049976"/>
                <a:gd name="connsiteX10" fmla="*/ 894203 w 1161937"/>
                <a:gd name="connsiteY10" fmla="*/ 110173 h 1049976"/>
                <a:gd name="connsiteX11" fmla="*/ 645219 w 1161937"/>
                <a:gd name="connsiteY11" fmla="*/ 11494 h 1049976"/>
                <a:gd name="connsiteX12" fmla="*/ 469102 w 1161937"/>
                <a:gd name="connsiteY12" fmla="*/ 3207 h 1049976"/>
                <a:gd name="connsiteX13" fmla="*/ 279459 w 1161937"/>
                <a:gd name="connsiteY13" fmla="*/ 64453 h 10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w="9525" cap="rnd">
              <a:solidFill>
                <a:schemeClr val="bg2">
                  <a:alpha val="2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77B9352D-F916-42DA-A39C-C6F0C72BB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0030" y="1304029"/>
              <a:ext cx="846327" cy="774726"/>
            </a:xfrm>
            <a:custGeom>
              <a:avLst/>
              <a:gdLst>
                <a:gd name="connsiteX0" fmla="*/ 223506 w 846327"/>
                <a:gd name="connsiteY0" fmla="*/ 47187 h 774726"/>
                <a:gd name="connsiteX1" fmla="*/ 29100 w 846327"/>
                <a:gd name="connsiteY1" fmla="*/ 283216 h 774726"/>
                <a:gd name="connsiteX2" fmla="*/ 29100 w 846327"/>
                <a:gd name="connsiteY2" fmla="*/ 589064 h 774726"/>
                <a:gd name="connsiteX3" fmla="*/ 155402 w 846327"/>
                <a:gd name="connsiteY3" fmla="*/ 735368 h 774726"/>
                <a:gd name="connsiteX4" fmla="*/ 402957 w 846327"/>
                <a:gd name="connsiteY4" fmla="*/ 770325 h 774726"/>
                <a:gd name="connsiteX5" fmla="*/ 638891 w 846327"/>
                <a:gd name="connsiteY5" fmla="*/ 698887 h 774726"/>
                <a:gd name="connsiteX6" fmla="*/ 818342 w 846327"/>
                <a:gd name="connsiteY6" fmla="*/ 519341 h 774726"/>
                <a:gd name="connsiteX7" fmla="*/ 844917 w 846327"/>
                <a:gd name="connsiteY7" fmla="*/ 356463 h 774726"/>
                <a:gd name="connsiteX8" fmla="*/ 675467 w 846327"/>
                <a:gd name="connsiteY8" fmla="*/ 70523 h 774726"/>
                <a:gd name="connsiteX9" fmla="*/ 343140 w 846327"/>
                <a:gd name="connsiteY9" fmla="*/ 7372 h 774726"/>
                <a:gd name="connsiteX10" fmla="*/ 223506 w 846327"/>
                <a:gd name="connsiteY10" fmla="*/ 47187 h 7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w="9525" cap="rnd">
              <a:solidFill>
                <a:schemeClr val="bg2">
                  <a:alpha val="2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BBECF786-5D3B-4D7B-941E-FE96E647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6972" y="1445833"/>
              <a:ext cx="477596" cy="447528"/>
            </a:xfrm>
            <a:custGeom>
              <a:avLst/>
              <a:gdLst>
                <a:gd name="connsiteX0" fmla="*/ 88185 w 477596"/>
                <a:gd name="connsiteY0" fmla="*/ 75022 h 447528"/>
                <a:gd name="connsiteX1" fmla="*/ 79 w 477596"/>
                <a:gd name="connsiteY1" fmla="*/ 236280 h 447528"/>
                <a:gd name="connsiteX2" fmla="*/ 69897 w 477596"/>
                <a:gd name="connsiteY2" fmla="*/ 370964 h 447528"/>
                <a:gd name="connsiteX3" fmla="*/ 172958 w 477596"/>
                <a:gd name="connsiteY3" fmla="*/ 429162 h 447528"/>
                <a:gd name="connsiteX4" fmla="*/ 309165 w 477596"/>
                <a:gd name="connsiteY4" fmla="*/ 440782 h 447528"/>
                <a:gd name="connsiteX5" fmla="*/ 432990 w 477596"/>
                <a:gd name="connsiteY5" fmla="*/ 316957 h 447528"/>
                <a:gd name="connsiteX6" fmla="*/ 476996 w 477596"/>
                <a:gd name="connsiteY6" fmla="*/ 164843 h 447528"/>
                <a:gd name="connsiteX7" fmla="*/ 383937 w 477596"/>
                <a:gd name="connsiteY7" fmla="*/ 26826 h 447528"/>
                <a:gd name="connsiteX8" fmla="*/ 88185 w 477596"/>
                <a:gd name="connsiteY8" fmla="*/ 75022 h 4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w="9525" cap="rnd">
              <a:solidFill>
                <a:schemeClr val="bg2">
                  <a:alpha val="2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FF19012F-4A59-4866-B2D1-60B1A896B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4816" y="1004887"/>
              <a:ext cx="2861881" cy="1271168"/>
            </a:xfrm>
            <a:custGeom>
              <a:avLst/>
              <a:gdLst>
                <a:gd name="connsiteX0" fmla="*/ 0 w 2861881"/>
                <a:gd name="connsiteY0" fmla="*/ 0 h 1271168"/>
                <a:gd name="connsiteX1" fmla="*/ 176879 w 2861881"/>
                <a:gd name="connsiteY1" fmla="*/ 115157 h 1271168"/>
                <a:gd name="connsiteX2" fmla="*/ 400812 w 2861881"/>
                <a:gd name="connsiteY2" fmla="*/ 277178 h 1271168"/>
                <a:gd name="connsiteX3" fmla="*/ 652367 w 2861881"/>
                <a:gd name="connsiteY3" fmla="*/ 421958 h 1271168"/>
                <a:gd name="connsiteX4" fmla="*/ 1110615 w 2861881"/>
                <a:gd name="connsiteY4" fmla="*/ 690848 h 1271168"/>
                <a:gd name="connsiteX5" fmla="*/ 1410843 w 2861881"/>
                <a:gd name="connsiteY5" fmla="*/ 830580 h 1271168"/>
                <a:gd name="connsiteX6" fmla="*/ 1585341 w 2861881"/>
                <a:gd name="connsiteY6" fmla="*/ 917067 h 1271168"/>
                <a:gd name="connsiteX7" fmla="*/ 1896047 w 2861881"/>
                <a:gd name="connsiteY7" fmla="*/ 1114901 h 1271168"/>
                <a:gd name="connsiteX8" fmla="*/ 2042255 w 2861881"/>
                <a:gd name="connsiteY8" fmla="*/ 1204627 h 1271168"/>
                <a:gd name="connsiteX9" fmla="*/ 2276570 w 2861881"/>
                <a:gd name="connsiteY9" fmla="*/ 1271111 h 1271168"/>
                <a:gd name="connsiteX10" fmla="*/ 2568988 w 2861881"/>
                <a:gd name="connsiteY10" fmla="*/ 1128141 h 1271168"/>
                <a:gd name="connsiteX11" fmla="*/ 2726817 w 2861881"/>
                <a:gd name="connsiteY11" fmla="*/ 882110 h 1271168"/>
                <a:gd name="connsiteX12" fmla="*/ 2861882 w 2861881"/>
                <a:gd name="connsiteY12" fmla="*/ 574929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w="9525" cap="rnd">
              <a:solidFill>
                <a:schemeClr val="bg2">
                  <a:alpha val="25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FA9DE6B4-5329-41C6-9FB0-2E88732A1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5128" y="1004887"/>
              <a:ext cx="2636234" cy="919096"/>
            </a:xfrm>
            <a:custGeom>
              <a:avLst/>
              <a:gdLst>
                <a:gd name="connsiteX0" fmla="*/ 0 w 2636234"/>
                <a:gd name="connsiteY0" fmla="*/ 0 h 919096"/>
                <a:gd name="connsiteX1" fmla="*/ 417862 w 2636234"/>
                <a:gd name="connsiteY1" fmla="*/ 274415 h 919096"/>
                <a:gd name="connsiteX2" fmla="*/ 980218 w 2636234"/>
                <a:gd name="connsiteY2" fmla="*/ 607981 h 919096"/>
                <a:gd name="connsiteX3" fmla="*/ 1473137 w 2636234"/>
                <a:gd name="connsiteY3" fmla="*/ 792290 h 919096"/>
                <a:gd name="connsiteX4" fmla="*/ 1827276 w 2636234"/>
                <a:gd name="connsiteY4" fmla="*/ 914400 h 919096"/>
                <a:gd name="connsiteX5" fmla="*/ 2119218 w 2636234"/>
                <a:gd name="connsiteY5" fmla="*/ 847344 h 919096"/>
                <a:gd name="connsiteX6" fmla="*/ 2269998 w 2636234"/>
                <a:gd name="connsiteY6" fmla="*/ 610362 h 919096"/>
                <a:gd name="connsiteX7" fmla="*/ 2413540 w 2636234"/>
                <a:gd name="connsiteY7" fmla="*/ 361379 h 919096"/>
                <a:gd name="connsiteX8" fmla="*/ 2636235 w 2636234"/>
                <a:gd name="connsiteY8" fmla="*/ 66961 h 91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w="9525" cap="rnd">
              <a:solidFill>
                <a:schemeClr val="bg2">
                  <a:alpha val="25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D5B645CC-35E5-4026-A374-3213D0173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7625" y="1004887"/>
              <a:ext cx="2292381" cy="625711"/>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2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w="9525" cap="rnd">
              <a:solidFill>
                <a:schemeClr val="bg2">
                  <a:alpha val="25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C17ABE3A-3743-4935-8680-30474904B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40696" y="1004887"/>
              <a:ext cx="1865852" cy="421548"/>
            </a:xfrm>
            <a:custGeom>
              <a:avLst/>
              <a:gdLst>
                <a:gd name="connsiteX0" fmla="*/ 1865852 w 1865852"/>
                <a:gd name="connsiteY0" fmla="*/ 0 h 421548"/>
                <a:gd name="connsiteX1" fmla="*/ 1535049 w 1865852"/>
                <a:gd name="connsiteY1" fmla="*/ 258699 h 421548"/>
                <a:gd name="connsiteX2" fmla="*/ 1247965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C35BA021-8EE3-4AAC-886D-84BD02C5D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98062" y="1004887"/>
              <a:ext cx="1358265" cy="286935"/>
            </a:xfrm>
            <a:custGeom>
              <a:avLst/>
              <a:gdLst>
                <a:gd name="connsiteX0" fmla="*/ 0 w 1358265"/>
                <a:gd name="connsiteY0" fmla="*/ 11621 h 286935"/>
                <a:gd name="connsiteX1" fmla="*/ 200978 w 1358265"/>
                <a:gd name="connsiteY1" fmla="*/ 163830 h 286935"/>
                <a:gd name="connsiteX2" fmla="*/ 499586 w 1358265"/>
                <a:gd name="connsiteY2" fmla="*/ 258604 h 286935"/>
                <a:gd name="connsiteX3" fmla="*/ 780955 w 1358265"/>
                <a:gd name="connsiteY3" fmla="*/ 284417 h 286935"/>
                <a:gd name="connsiteX4" fmla="*/ 1027843 w 1358265"/>
                <a:gd name="connsiteY4" fmla="*/ 215456 h 286935"/>
                <a:gd name="connsiteX5" fmla="*/ 1358265 w 1358265"/>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w="9525" cap="rnd">
              <a:solidFill>
                <a:schemeClr val="bg2">
                  <a:alpha val="2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id="{474FDD7A-185B-4C48-925E-B353DDF0A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84276" y="1004887"/>
              <a:ext cx="890968" cy="167300"/>
            </a:xfrm>
            <a:custGeom>
              <a:avLst/>
              <a:gdLst>
                <a:gd name="connsiteX0" fmla="*/ 890968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AECAF353-692D-4440-A095-A282E677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5548" y="2182176"/>
              <a:ext cx="1677721" cy="3076193"/>
            </a:xfrm>
            <a:custGeom>
              <a:avLst/>
              <a:gdLst>
                <a:gd name="connsiteX0" fmla="*/ 1665434 w 1677721"/>
                <a:gd name="connsiteY0" fmla="*/ 3076194 h 3076193"/>
                <a:gd name="connsiteX1" fmla="*/ 1068693 w 1677721"/>
                <a:gd name="connsiteY1" fmla="*/ 3054382 h 3076193"/>
                <a:gd name="connsiteX2" fmla="*/ 852952 w 1677721"/>
                <a:gd name="connsiteY2" fmla="*/ 3054382 h 3076193"/>
                <a:gd name="connsiteX3" fmla="*/ 519481 w 1677721"/>
                <a:gd name="connsiteY3" fmla="*/ 3002471 h 3076193"/>
                <a:gd name="connsiteX4" fmla="*/ 400610 w 1677721"/>
                <a:gd name="connsiteY4" fmla="*/ 2945892 h 3076193"/>
                <a:gd name="connsiteX5" fmla="*/ 184868 w 1677721"/>
                <a:gd name="connsiteY5" fmla="*/ 2706910 h 3076193"/>
                <a:gd name="connsiteX6" fmla="*/ 59138 w 1677721"/>
                <a:gd name="connsiteY6" fmla="*/ 2451830 h 3076193"/>
                <a:gd name="connsiteX7" fmla="*/ 274 w 1677721"/>
                <a:gd name="connsiteY7" fmla="*/ 2128552 h 3076193"/>
                <a:gd name="connsiteX8" fmla="*/ 172200 w 1677721"/>
                <a:gd name="connsiteY8" fmla="*/ 1672590 h 3076193"/>
                <a:gd name="connsiteX9" fmla="*/ 446806 w 1677721"/>
                <a:gd name="connsiteY9" fmla="*/ 1445133 h 3076193"/>
                <a:gd name="connsiteX10" fmla="*/ 633686 w 1677721"/>
                <a:gd name="connsiteY10" fmla="*/ 1381601 h 3076193"/>
                <a:gd name="connsiteX11" fmla="*/ 840188 w 1677721"/>
                <a:gd name="connsiteY11" fmla="*/ 1260348 h 3076193"/>
                <a:gd name="connsiteX12" fmla="*/ 904768 w 1677721"/>
                <a:gd name="connsiteY12" fmla="*/ 1108615 h 3076193"/>
                <a:gd name="connsiteX13" fmla="*/ 926294 w 1677721"/>
                <a:gd name="connsiteY13" fmla="*/ 955453 h 3076193"/>
                <a:gd name="connsiteX14" fmla="*/ 912959 w 1677721"/>
                <a:gd name="connsiteY14" fmla="*/ 763905 h 3076193"/>
                <a:gd name="connsiteX15" fmla="*/ 949535 w 1677721"/>
                <a:gd name="connsiteY15" fmla="*/ 651320 h 3076193"/>
                <a:gd name="connsiteX16" fmla="*/ 1089934 w 1677721"/>
                <a:gd name="connsiteY16" fmla="*/ 510826 h 3076193"/>
                <a:gd name="connsiteX17" fmla="*/ 1324535 w 1677721"/>
                <a:gd name="connsiteY17" fmla="*/ 323278 h 3076193"/>
                <a:gd name="connsiteX18" fmla="*/ 1677721 w 1677721"/>
                <a:gd name="connsiteY18" fmla="*/ 0 h 30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w="9525" cap="rnd">
              <a:solidFill>
                <a:schemeClr val="bg2">
                  <a:alpha val="2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68A28F31-C1FD-4B00-8A52-48952AB44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0193" y="2492025"/>
              <a:ext cx="1468691" cy="2607257"/>
            </a:xfrm>
            <a:custGeom>
              <a:avLst/>
              <a:gdLst>
                <a:gd name="connsiteX0" fmla="*/ 1450689 w 1468691"/>
                <a:gd name="connsiteY0" fmla="*/ 2568321 h 2607257"/>
                <a:gd name="connsiteX1" fmla="*/ 1210183 w 1468691"/>
                <a:gd name="connsiteY1" fmla="*/ 2590609 h 2607257"/>
                <a:gd name="connsiteX2" fmla="*/ 905573 w 1468691"/>
                <a:gd name="connsiteY2" fmla="*/ 2606802 h 2607257"/>
                <a:gd name="connsiteX3" fmla="*/ 558292 w 1468691"/>
                <a:gd name="connsiteY3" fmla="*/ 2587181 h 2607257"/>
                <a:gd name="connsiteX4" fmla="*/ 467138 w 1468691"/>
                <a:gd name="connsiteY4" fmla="*/ 2568702 h 2607257"/>
                <a:gd name="connsiteX5" fmla="*/ 206343 w 1468691"/>
                <a:gd name="connsiteY5" fmla="*/ 2407063 h 2607257"/>
                <a:gd name="connsiteX6" fmla="*/ 78613 w 1468691"/>
                <a:gd name="connsiteY6" fmla="*/ 2211896 h 2607257"/>
                <a:gd name="connsiteX7" fmla="*/ 2032 w 1468691"/>
                <a:gd name="connsiteY7" fmla="*/ 1936623 h 2607257"/>
                <a:gd name="connsiteX8" fmla="*/ 21177 w 1468691"/>
                <a:gd name="connsiteY8" fmla="*/ 1749933 h 2607257"/>
                <a:gd name="connsiteX9" fmla="*/ 116903 w 1468691"/>
                <a:gd name="connsiteY9" fmla="*/ 1594295 h 2607257"/>
                <a:gd name="connsiteX10" fmla="*/ 241300 w 1468691"/>
                <a:gd name="connsiteY10" fmla="*/ 1512951 h 2607257"/>
                <a:gd name="connsiteX11" fmla="*/ 475805 w 1468691"/>
                <a:gd name="connsiteY11" fmla="*/ 1500949 h 2607257"/>
                <a:gd name="connsiteX12" fmla="*/ 664781 w 1468691"/>
                <a:gd name="connsiteY12" fmla="*/ 1541621 h 2607257"/>
                <a:gd name="connsiteX13" fmla="*/ 803560 w 1468691"/>
                <a:gd name="connsiteY13" fmla="*/ 1541621 h 2607257"/>
                <a:gd name="connsiteX14" fmla="*/ 942340 w 1468691"/>
                <a:gd name="connsiteY14" fmla="*/ 1429131 h 2607257"/>
                <a:gd name="connsiteX15" fmla="*/ 1018921 w 1468691"/>
                <a:gd name="connsiteY15" fmla="*/ 1163383 h 2607257"/>
                <a:gd name="connsiteX16" fmla="*/ 1061974 w 1468691"/>
                <a:gd name="connsiteY16" fmla="*/ 811530 h 2607257"/>
                <a:gd name="connsiteX17" fmla="*/ 1114647 w 1468691"/>
                <a:gd name="connsiteY17" fmla="*/ 574548 h 2607257"/>
                <a:gd name="connsiteX18" fmla="*/ 1243806 w 1468691"/>
                <a:gd name="connsiteY18" fmla="*/ 284893 h 2607257"/>
                <a:gd name="connsiteX19" fmla="*/ 1468691 w 1468691"/>
                <a:gd name="connsiteY19" fmla="*/ 0 h 2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w="9525" cap="rnd">
              <a:solidFill>
                <a:schemeClr val="bg2">
                  <a:alpha val="2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E1E3F6DD-B482-497A-843E-010612C85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58181" y="2783204"/>
              <a:ext cx="1175182" cy="2095685"/>
            </a:xfrm>
            <a:custGeom>
              <a:avLst/>
              <a:gdLst>
                <a:gd name="connsiteX0" fmla="*/ 1175183 w 1175182"/>
                <a:gd name="connsiteY0" fmla="*/ 1950434 h 2095685"/>
                <a:gd name="connsiteX1" fmla="*/ 696075 w 1175182"/>
                <a:gd name="connsiteY1" fmla="*/ 2077307 h 2095685"/>
                <a:gd name="connsiteX2" fmla="*/ 349175 w 1175182"/>
                <a:gd name="connsiteY2" fmla="*/ 2089309 h 2095685"/>
                <a:gd name="connsiteX3" fmla="*/ 73997 w 1175182"/>
                <a:gd name="connsiteY3" fmla="*/ 1987582 h 2095685"/>
                <a:gd name="connsiteX4" fmla="*/ 2179 w 1175182"/>
                <a:gd name="connsiteY4" fmla="*/ 1818037 h 2095685"/>
                <a:gd name="connsiteX5" fmla="*/ 18086 w 1175182"/>
                <a:gd name="connsiteY5" fmla="*/ 1694402 h 2095685"/>
                <a:gd name="connsiteX6" fmla="*/ 161627 w 1175182"/>
                <a:gd name="connsiteY6" fmla="*/ 1594676 h 2095685"/>
                <a:gd name="connsiteX7" fmla="*/ 384893 w 1175182"/>
                <a:gd name="connsiteY7" fmla="*/ 1664494 h 2095685"/>
                <a:gd name="connsiteX8" fmla="*/ 648069 w 1175182"/>
                <a:gd name="connsiteY8" fmla="*/ 1684401 h 2095685"/>
                <a:gd name="connsiteX9" fmla="*/ 831520 w 1175182"/>
                <a:gd name="connsiteY9" fmla="*/ 1550765 h 2095685"/>
                <a:gd name="connsiteX10" fmla="*/ 909245 w 1175182"/>
                <a:gd name="connsiteY10" fmla="*/ 1315402 h 2095685"/>
                <a:gd name="connsiteX11" fmla="*/ 975062 w 1175182"/>
                <a:gd name="connsiteY11" fmla="*/ 876586 h 2095685"/>
                <a:gd name="connsiteX12" fmla="*/ 989064 w 1175182"/>
                <a:gd name="connsiteY12" fmla="*/ 591312 h 2095685"/>
                <a:gd name="connsiteX13" fmla="*/ 1158514 w 1175182"/>
                <a:gd name="connsiteY13" fmla="*/ 0 h 20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w="9525" cap="rnd">
              <a:solidFill>
                <a:schemeClr val="bg2">
                  <a:alpha val="25000"/>
                </a:schemeClr>
              </a:solidFill>
              <a:prstDash val="lgDash"/>
              <a:round/>
            </a:ln>
          </p:spPr>
          <p:txBody>
            <a:bodyPr rtlCol="0" anchor="ctr"/>
            <a:lstStyle/>
            <a:p>
              <a:endParaRPr lang="en-US"/>
            </a:p>
          </p:txBody>
        </p:sp>
      </p:grpSp>
      <p:grpSp>
        <p:nvGrpSpPr>
          <p:cNvPr id="95" name="Bottom Right">
            <a:extLst>
              <a:ext uri="{FF2B5EF4-FFF2-40B4-BE49-F238E27FC236}">
                <a16:creationId xmlns:a16="http://schemas.microsoft.com/office/drawing/2014/main" id="{A5761FD8-9CFD-4F5A-AB69-F179306B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96" name="Graphic 157">
              <a:extLst>
                <a:ext uri="{FF2B5EF4-FFF2-40B4-BE49-F238E27FC236}">
                  <a16:creationId xmlns:a16="http://schemas.microsoft.com/office/drawing/2014/main" id="{853A7FDC-72AB-4F06-8A0A-EE5BE087D7B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98" name="Freeform: Shape 97">
                <a:extLst>
                  <a:ext uri="{FF2B5EF4-FFF2-40B4-BE49-F238E27FC236}">
                    <a16:creationId xmlns:a16="http://schemas.microsoft.com/office/drawing/2014/main" id="{4F1A41BD-2192-490D-9C88-AB9D24292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99" name="Freeform: Shape 98">
                <a:extLst>
                  <a:ext uri="{FF2B5EF4-FFF2-40B4-BE49-F238E27FC236}">
                    <a16:creationId xmlns:a16="http://schemas.microsoft.com/office/drawing/2014/main" id="{C2F4F134-CBCA-4B59-8D8A-AEF12063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00" name="Freeform: Shape 99">
                <a:extLst>
                  <a:ext uri="{FF2B5EF4-FFF2-40B4-BE49-F238E27FC236}">
                    <a16:creationId xmlns:a16="http://schemas.microsoft.com/office/drawing/2014/main" id="{6399BC90-16E2-4AAD-9BB1-6FECCA22B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01" name="Freeform: Shape 100">
                <a:extLst>
                  <a:ext uri="{FF2B5EF4-FFF2-40B4-BE49-F238E27FC236}">
                    <a16:creationId xmlns:a16="http://schemas.microsoft.com/office/drawing/2014/main" id="{393E4470-E7B4-49CF-9EEF-4F40E31F3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id="{E25ED4C5-C452-433A-9E42-979F52F8B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03" name="Freeform: Shape 102">
                <a:extLst>
                  <a:ext uri="{FF2B5EF4-FFF2-40B4-BE49-F238E27FC236}">
                    <a16:creationId xmlns:a16="http://schemas.microsoft.com/office/drawing/2014/main" id="{40B2D17D-9313-4262-BB14-4030DE291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id="{33B17B98-027F-4155-A5F5-FED5D0F73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97" name="Freeform: Shape 96">
              <a:extLst>
                <a:ext uri="{FF2B5EF4-FFF2-40B4-BE49-F238E27FC236}">
                  <a16:creationId xmlns:a16="http://schemas.microsoft.com/office/drawing/2014/main" id="{01EB1739-4A5E-4811-8CCC-6E261D292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5AEF8F0-C63A-EE54-3990-0E4CCE88F7FD}"/>
              </a:ext>
            </a:extLst>
          </p:cNvPr>
          <p:cNvSpPr>
            <a:spLocks noGrp="1"/>
          </p:cNvSpPr>
          <p:nvPr>
            <p:ph type="title"/>
          </p:nvPr>
        </p:nvSpPr>
        <p:spPr>
          <a:xfrm>
            <a:off x="4000500" y="740211"/>
            <a:ext cx="7530685" cy="3163864"/>
          </a:xfrm>
        </p:spPr>
        <p:txBody>
          <a:bodyPr vert="horz" lIns="91440" tIns="45720" rIns="91440" bIns="45720" rtlCol="0" anchor="b">
            <a:normAutofit/>
          </a:bodyPr>
          <a:lstStyle/>
          <a:p>
            <a:pPr algn="r"/>
            <a:r>
              <a:rPr lang="en-US" sz="5400" kern="1200" dirty="0">
                <a:solidFill>
                  <a:srgbClr val="FFFFFF"/>
                </a:solidFill>
                <a:latin typeface="+mj-lt"/>
                <a:ea typeface="+mj-ea"/>
                <a:cs typeface="+mj-cs"/>
              </a:rPr>
              <a:t>Measures of Success </a:t>
            </a:r>
          </a:p>
        </p:txBody>
      </p:sp>
      <p:sp>
        <p:nvSpPr>
          <p:cNvPr id="3" name="Content Placeholder 2">
            <a:extLst>
              <a:ext uri="{FF2B5EF4-FFF2-40B4-BE49-F238E27FC236}">
                <a16:creationId xmlns:a16="http://schemas.microsoft.com/office/drawing/2014/main" id="{FC63E9C5-B183-D6E4-5A8B-35354AA015E1}"/>
              </a:ext>
            </a:extLst>
          </p:cNvPr>
          <p:cNvSpPr>
            <a:spLocks noGrp="1"/>
          </p:cNvSpPr>
          <p:nvPr>
            <p:ph idx="1"/>
          </p:nvPr>
        </p:nvSpPr>
        <p:spPr>
          <a:xfrm>
            <a:off x="4000193" y="4074515"/>
            <a:ext cx="7583133" cy="1279124"/>
          </a:xfrm>
        </p:spPr>
        <p:txBody>
          <a:bodyPr vert="horz" lIns="91440" tIns="45720" rIns="91440" bIns="45720" rtlCol="0">
            <a:normAutofit/>
          </a:bodyPr>
          <a:lstStyle/>
          <a:p>
            <a:pPr marL="0" indent="0" algn="r">
              <a:buNone/>
            </a:pPr>
            <a:r>
              <a:rPr lang="en-US" sz="2200" kern="1200" dirty="0">
                <a:solidFill>
                  <a:srgbClr val="FFFFFF"/>
                </a:solidFill>
                <a:latin typeface="+mn-lt"/>
                <a:ea typeface="+mn-ea"/>
                <a:cs typeface="+mn-cs"/>
              </a:rPr>
              <a:t>College and Career Readiness</a:t>
            </a:r>
          </a:p>
        </p:txBody>
      </p:sp>
      <p:grpSp>
        <p:nvGrpSpPr>
          <p:cNvPr id="106" name="Cross">
            <a:extLst>
              <a:ext uri="{FF2B5EF4-FFF2-40B4-BE49-F238E27FC236}">
                <a16:creationId xmlns:a16="http://schemas.microsoft.com/office/drawing/2014/main" id="{361195DA-BFB4-4917-BAFD-7D3D669EFA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37795" y="4013703"/>
            <a:ext cx="118872" cy="118872"/>
            <a:chOff x="1175347" y="3733800"/>
            <a:chExt cx="118872" cy="118872"/>
          </a:xfrm>
        </p:grpSpPr>
        <p:cxnSp>
          <p:nvCxnSpPr>
            <p:cNvPr id="107" name="Straight Connector 106">
              <a:extLst>
                <a:ext uri="{FF2B5EF4-FFF2-40B4-BE49-F238E27FC236}">
                  <a16:creationId xmlns:a16="http://schemas.microsoft.com/office/drawing/2014/main" id="{ABA6C567-3C4A-4D67-9D01-9CC2623D40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08" name="Straight Connector 107">
              <a:extLst>
                <a:ext uri="{FF2B5EF4-FFF2-40B4-BE49-F238E27FC236}">
                  <a16:creationId xmlns:a16="http://schemas.microsoft.com/office/drawing/2014/main" id="{9180C785-A181-4425-9C06-6670254CB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81263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74AC23-53F4-D12B-DE8D-661EDC84526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5" name="Freeform: Shape 14">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21">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24"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5"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7" name="Freeform: Shape 26">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Shape 32">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6" name="Freeform: Shape 25">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7" name="Content Placeholder 3">
            <a:extLst>
              <a:ext uri="{FF2B5EF4-FFF2-40B4-BE49-F238E27FC236}">
                <a16:creationId xmlns:a16="http://schemas.microsoft.com/office/drawing/2014/main" id="{7B62FE8E-3B16-4193-B3C6-9729A88B6B85}"/>
              </a:ext>
            </a:extLst>
          </p:cNvPr>
          <p:cNvGraphicFramePr>
            <a:graphicFrameLocks noGrp="1"/>
          </p:cNvGraphicFramePr>
          <p:nvPr>
            <p:ph idx="1"/>
            <p:extLst>
              <p:ext uri="{D42A27DB-BD31-4B8C-83A1-F6EECF244321}">
                <p14:modId xmlns:p14="http://schemas.microsoft.com/office/powerpoint/2010/main" val="940470218"/>
              </p:ext>
            </p:extLst>
          </p:nvPr>
        </p:nvGraphicFramePr>
        <p:xfrm>
          <a:off x="1209205" y="1195585"/>
          <a:ext cx="8758660" cy="4954332"/>
        </p:xfrm>
        <a:graphic>
          <a:graphicData uri="http://schemas.openxmlformats.org/drawingml/2006/table">
            <a:tbl>
              <a:tblPr firstRow="1" bandRow="1">
                <a:tableStyleId>{5C22544A-7EE6-4342-B048-85BDC9FD1C3A}</a:tableStyleId>
              </a:tblPr>
              <a:tblGrid>
                <a:gridCol w="1706011">
                  <a:extLst>
                    <a:ext uri="{9D8B030D-6E8A-4147-A177-3AD203B41FA5}">
                      <a16:colId xmlns:a16="http://schemas.microsoft.com/office/drawing/2014/main" val="2245844993"/>
                    </a:ext>
                  </a:extLst>
                </a:gridCol>
                <a:gridCol w="1321806">
                  <a:extLst>
                    <a:ext uri="{9D8B030D-6E8A-4147-A177-3AD203B41FA5}">
                      <a16:colId xmlns:a16="http://schemas.microsoft.com/office/drawing/2014/main" val="2436607759"/>
                    </a:ext>
                  </a:extLst>
                </a:gridCol>
                <a:gridCol w="1348966">
                  <a:extLst>
                    <a:ext uri="{9D8B030D-6E8A-4147-A177-3AD203B41FA5}">
                      <a16:colId xmlns:a16="http://schemas.microsoft.com/office/drawing/2014/main" val="61524874"/>
                    </a:ext>
                  </a:extLst>
                </a:gridCol>
                <a:gridCol w="1394234">
                  <a:extLst>
                    <a:ext uri="{9D8B030D-6E8A-4147-A177-3AD203B41FA5}">
                      <a16:colId xmlns:a16="http://schemas.microsoft.com/office/drawing/2014/main" val="1364380366"/>
                    </a:ext>
                  </a:extLst>
                </a:gridCol>
                <a:gridCol w="1475715">
                  <a:extLst>
                    <a:ext uri="{9D8B030D-6E8A-4147-A177-3AD203B41FA5}">
                      <a16:colId xmlns:a16="http://schemas.microsoft.com/office/drawing/2014/main" val="160806132"/>
                    </a:ext>
                  </a:extLst>
                </a:gridCol>
                <a:gridCol w="1511928">
                  <a:extLst>
                    <a:ext uri="{9D8B030D-6E8A-4147-A177-3AD203B41FA5}">
                      <a16:colId xmlns:a16="http://schemas.microsoft.com/office/drawing/2014/main" val="230319387"/>
                    </a:ext>
                  </a:extLst>
                </a:gridCol>
              </a:tblGrid>
              <a:tr h="825722">
                <a:tc gridSpan="6">
                  <a:txBody>
                    <a:bodyPr/>
                    <a:lstStyle/>
                    <a:p>
                      <a:pPr algn="ctr"/>
                      <a:r>
                        <a:rPr lang="en-US" sz="3300" dirty="0"/>
                        <a:t>Graduation Rates</a:t>
                      </a:r>
                    </a:p>
                  </a:txBody>
                  <a:tcPr marL="165144" marR="165144" marT="82572" marB="82572"/>
                </a:tc>
                <a:tc hMerge="1">
                  <a:txBody>
                    <a:bodyPr/>
                    <a:lstStyle/>
                    <a:p>
                      <a:endParaRPr lang="en-US" sz="3300"/>
                    </a:p>
                  </a:txBody>
                  <a:tcPr marL="165144" marR="165144" marT="82572" marB="82572"/>
                </a:tc>
                <a:tc hMerge="1">
                  <a:txBody>
                    <a:bodyPr/>
                    <a:lstStyle/>
                    <a:p>
                      <a:endParaRPr lang="en-US" sz="3300"/>
                    </a:p>
                  </a:txBody>
                  <a:tcPr marL="165144" marR="165144" marT="82572" marB="82572"/>
                </a:tc>
                <a:tc hMerge="1">
                  <a:txBody>
                    <a:bodyPr/>
                    <a:lstStyle/>
                    <a:p>
                      <a:endParaRPr lang="en-US" sz="3300"/>
                    </a:p>
                  </a:txBody>
                  <a:tcPr marL="165144" marR="165144" marT="82572" marB="82572"/>
                </a:tc>
                <a:tc hMerge="1">
                  <a:txBody>
                    <a:bodyPr/>
                    <a:lstStyle/>
                    <a:p>
                      <a:endParaRPr lang="en-US" sz="3300"/>
                    </a:p>
                  </a:txBody>
                  <a:tcPr marL="165144" marR="165144" marT="82572" marB="82572"/>
                </a:tc>
                <a:tc hMerge="1">
                  <a:txBody>
                    <a:bodyPr/>
                    <a:lstStyle/>
                    <a:p>
                      <a:endParaRPr lang="en-US" sz="3300"/>
                    </a:p>
                  </a:txBody>
                  <a:tcPr marL="165144" marR="165144" marT="82572" marB="82572"/>
                </a:tc>
                <a:extLst>
                  <a:ext uri="{0D108BD9-81ED-4DB2-BD59-A6C34878D82A}">
                    <a16:rowId xmlns:a16="http://schemas.microsoft.com/office/drawing/2014/main" val="776564753"/>
                  </a:ext>
                </a:extLst>
              </a:tr>
              <a:tr h="825722">
                <a:tc>
                  <a:txBody>
                    <a:bodyPr/>
                    <a:lstStyle/>
                    <a:p>
                      <a:pPr algn="ctr"/>
                      <a:endParaRPr lang="en-US" sz="2000" dirty="0"/>
                    </a:p>
                  </a:txBody>
                  <a:tcPr marL="165144" marR="165144" marT="82572" marB="82572" anchor="ctr"/>
                </a:tc>
                <a:tc>
                  <a:txBody>
                    <a:bodyPr/>
                    <a:lstStyle/>
                    <a:p>
                      <a:pPr algn="ctr"/>
                      <a:r>
                        <a:rPr lang="en-US" sz="2000" b="1" dirty="0"/>
                        <a:t>2024</a:t>
                      </a:r>
                    </a:p>
                  </a:txBody>
                  <a:tcPr marL="165144" marR="165144" marT="82572" marB="82572" anchor="ctr"/>
                </a:tc>
                <a:tc>
                  <a:txBody>
                    <a:bodyPr/>
                    <a:lstStyle/>
                    <a:p>
                      <a:pPr algn="ctr"/>
                      <a:r>
                        <a:rPr lang="en-US" sz="2000" b="1" dirty="0"/>
                        <a:t>2023</a:t>
                      </a:r>
                    </a:p>
                  </a:txBody>
                  <a:tcPr marL="165144" marR="165144" marT="82572" marB="82572" anchor="ctr"/>
                </a:tc>
                <a:tc>
                  <a:txBody>
                    <a:bodyPr/>
                    <a:lstStyle/>
                    <a:p>
                      <a:pPr algn="ctr"/>
                      <a:r>
                        <a:rPr lang="en-US" sz="2000" b="1" dirty="0"/>
                        <a:t>2022</a:t>
                      </a:r>
                    </a:p>
                  </a:txBody>
                  <a:tcPr marL="165144" marR="165144" marT="82572" marB="82572" anchor="ctr"/>
                </a:tc>
                <a:tc>
                  <a:txBody>
                    <a:bodyPr/>
                    <a:lstStyle/>
                    <a:p>
                      <a:pPr algn="ctr"/>
                      <a:r>
                        <a:rPr lang="en-US" sz="2000" b="1" dirty="0"/>
                        <a:t>2021</a:t>
                      </a:r>
                    </a:p>
                  </a:txBody>
                  <a:tcPr marL="165144" marR="165144" marT="82572" marB="82572" anchor="ctr"/>
                </a:tc>
                <a:tc>
                  <a:txBody>
                    <a:bodyPr/>
                    <a:lstStyle/>
                    <a:p>
                      <a:pPr algn="ctr"/>
                      <a:r>
                        <a:rPr lang="en-US" sz="2000" b="1" dirty="0"/>
                        <a:t>2020</a:t>
                      </a:r>
                    </a:p>
                  </a:txBody>
                  <a:tcPr marL="165144" marR="165144" marT="82572" marB="82572" anchor="ctr"/>
                </a:tc>
                <a:extLst>
                  <a:ext uri="{0D108BD9-81ED-4DB2-BD59-A6C34878D82A}">
                    <a16:rowId xmlns:a16="http://schemas.microsoft.com/office/drawing/2014/main" val="1032913078"/>
                  </a:ext>
                </a:extLst>
              </a:tr>
              <a:tr h="825722">
                <a:tc>
                  <a:txBody>
                    <a:bodyPr/>
                    <a:lstStyle/>
                    <a:p>
                      <a:pPr algn="ctr"/>
                      <a:r>
                        <a:rPr lang="en-US" sz="2000" b="1" dirty="0"/>
                        <a:t>Amesbury</a:t>
                      </a:r>
                    </a:p>
                  </a:txBody>
                  <a:tcPr marL="165144" marR="165144" marT="82572" marB="82572" anchor="ctr"/>
                </a:tc>
                <a:tc>
                  <a:txBody>
                    <a:bodyPr/>
                    <a:lstStyle/>
                    <a:p>
                      <a:pPr algn="ctr"/>
                      <a:r>
                        <a:rPr lang="en-US" sz="1800" dirty="0"/>
                        <a:t>88.8%</a:t>
                      </a:r>
                    </a:p>
                  </a:txBody>
                  <a:tcPr marL="165144" marR="165144" marT="82572" marB="82572" anchor="ctr"/>
                </a:tc>
                <a:tc>
                  <a:txBody>
                    <a:bodyPr/>
                    <a:lstStyle/>
                    <a:p>
                      <a:pPr algn="ctr"/>
                      <a:r>
                        <a:rPr lang="en-US" sz="1800" dirty="0"/>
                        <a:t>88.3%</a:t>
                      </a:r>
                    </a:p>
                  </a:txBody>
                  <a:tcPr marL="165144" marR="165144" marT="82572" marB="82572" anchor="ctr"/>
                </a:tc>
                <a:tc>
                  <a:txBody>
                    <a:bodyPr/>
                    <a:lstStyle/>
                    <a:p>
                      <a:pPr algn="ctr"/>
                      <a:r>
                        <a:rPr lang="en-US" sz="1800" dirty="0"/>
                        <a:t>89.7%</a:t>
                      </a:r>
                    </a:p>
                  </a:txBody>
                  <a:tcPr marL="165144" marR="165144" marT="82572" marB="82572" anchor="ctr"/>
                </a:tc>
                <a:tc>
                  <a:txBody>
                    <a:bodyPr/>
                    <a:lstStyle/>
                    <a:p>
                      <a:pPr algn="ctr"/>
                      <a:r>
                        <a:rPr lang="en-US" sz="1800" dirty="0"/>
                        <a:t>90.1%</a:t>
                      </a:r>
                    </a:p>
                  </a:txBody>
                  <a:tcPr marL="165144" marR="165144" marT="82572" marB="82572" anchor="ctr"/>
                </a:tc>
                <a:tc>
                  <a:txBody>
                    <a:bodyPr/>
                    <a:lstStyle/>
                    <a:p>
                      <a:pPr algn="ctr"/>
                      <a:r>
                        <a:rPr lang="en-US" sz="1800" dirty="0"/>
                        <a:t>87.9%</a:t>
                      </a:r>
                    </a:p>
                  </a:txBody>
                  <a:tcPr marL="165144" marR="165144" marT="82572" marB="82572" anchor="ctr"/>
                </a:tc>
                <a:extLst>
                  <a:ext uri="{0D108BD9-81ED-4DB2-BD59-A6C34878D82A}">
                    <a16:rowId xmlns:a16="http://schemas.microsoft.com/office/drawing/2014/main" val="1604888383"/>
                  </a:ext>
                </a:extLst>
              </a:tr>
              <a:tr h="825722">
                <a:tc>
                  <a:txBody>
                    <a:bodyPr/>
                    <a:lstStyle/>
                    <a:p>
                      <a:pPr algn="ctr"/>
                      <a:r>
                        <a:rPr lang="en-US" sz="2000" b="1" dirty="0"/>
                        <a:t>Millbury</a:t>
                      </a:r>
                    </a:p>
                  </a:txBody>
                  <a:tcPr marL="165144" marR="165144" marT="82572" marB="82572" anchor="ctr"/>
                </a:tc>
                <a:tc>
                  <a:txBody>
                    <a:bodyPr/>
                    <a:lstStyle/>
                    <a:p>
                      <a:pPr algn="ctr"/>
                      <a:r>
                        <a:rPr lang="en-US" sz="1800" dirty="0"/>
                        <a:t>91.9%</a:t>
                      </a:r>
                    </a:p>
                  </a:txBody>
                  <a:tcPr marL="165144" marR="165144" marT="82572" marB="82572" anchor="ctr"/>
                </a:tc>
                <a:tc>
                  <a:txBody>
                    <a:bodyPr/>
                    <a:lstStyle/>
                    <a:p>
                      <a:pPr algn="ctr"/>
                      <a:r>
                        <a:rPr lang="en-US" sz="1800" dirty="0"/>
                        <a:t>90.4%</a:t>
                      </a:r>
                    </a:p>
                  </a:txBody>
                  <a:tcPr marL="165144" marR="165144" marT="82572" marB="82572" anchor="ctr"/>
                </a:tc>
                <a:tc>
                  <a:txBody>
                    <a:bodyPr/>
                    <a:lstStyle/>
                    <a:p>
                      <a:pPr algn="ctr"/>
                      <a:r>
                        <a:rPr lang="en-US" sz="1800" dirty="0"/>
                        <a:t>88.3%</a:t>
                      </a:r>
                    </a:p>
                  </a:txBody>
                  <a:tcPr marL="165144" marR="165144" marT="82572" marB="82572" anchor="ctr"/>
                </a:tc>
                <a:tc>
                  <a:txBody>
                    <a:bodyPr/>
                    <a:lstStyle/>
                    <a:p>
                      <a:pPr algn="ctr"/>
                      <a:r>
                        <a:rPr lang="en-US" sz="1800" dirty="0"/>
                        <a:t>89.0%</a:t>
                      </a:r>
                    </a:p>
                  </a:txBody>
                  <a:tcPr marL="165144" marR="165144" marT="82572" marB="82572" anchor="ctr"/>
                </a:tc>
                <a:tc>
                  <a:txBody>
                    <a:bodyPr/>
                    <a:lstStyle/>
                    <a:p>
                      <a:pPr algn="ctr"/>
                      <a:r>
                        <a:rPr lang="en-US" sz="1800" dirty="0"/>
                        <a:t>93.9%</a:t>
                      </a:r>
                    </a:p>
                  </a:txBody>
                  <a:tcPr marL="165144" marR="165144" marT="82572" marB="82572" anchor="ctr"/>
                </a:tc>
                <a:extLst>
                  <a:ext uri="{0D108BD9-81ED-4DB2-BD59-A6C34878D82A}">
                    <a16:rowId xmlns:a16="http://schemas.microsoft.com/office/drawing/2014/main" val="3062851867"/>
                  </a:ext>
                </a:extLst>
              </a:tr>
              <a:tr h="825722">
                <a:tc>
                  <a:txBody>
                    <a:bodyPr/>
                    <a:lstStyle/>
                    <a:p>
                      <a:pPr algn="ctr"/>
                      <a:r>
                        <a:rPr lang="en-US" sz="2000" b="1" dirty="0"/>
                        <a:t>Oxford</a:t>
                      </a:r>
                    </a:p>
                  </a:txBody>
                  <a:tcPr marL="165144" marR="165144" marT="82572" marB="82572" anchor="ctr"/>
                </a:tc>
                <a:tc>
                  <a:txBody>
                    <a:bodyPr/>
                    <a:lstStyle/>
                    <a:p>
                      <a:pPr algn="ctr"/>
                      <a:r>
                        <a:rPr lang="en-US" sz="1800" dirty="0"/>
                        <a:t>86.1%</a:t>
                      </a:r>
                    </a:p>
                  </a:txBody>
                  <a:tcPr marL="165144" marR="165144" marT="82572" marB="82572" anchor="ctr"/>
                </a:tc>
                <a:tc>
                  <a:txBody>
                    <a:bodyPr/>
                    <a:lstStyle/>
                    <a:p>
                      <a:pPr algn="ctr"/>
                      <a:r>
                        <a:rPr lang="en-US" sz="1800" dirty="0"/>
                        <a:t>80.9%</a:t>
                      </a:r>
                    </a:p>
                  </a:txBody>
                  <a:tcPr marL="165144" marR="165144" marT="82572" marB="82572" anchor="ctr"/>
                </a:tc>
                <a:tc>
                  <a:txBody>
                    <a:bodyPr/>
                    <a:lstStyle/>
                    <a:p>
                      <a:pPr algn="ctr"/>
                      <a:r>
                        <a:rPr lang="en-US" sz="1800" dirty="0"/>
                        <a:t>86.5%</a:t>
                      </a:r>
                    </a:p>
                  </a:txBody>
                  <a:tcPr marL="165144" marR="165144" marT="82572" marB="82572" anchor="ctr"/>
                </a:tc>
                <a:tc>
                  <a:txBody>
                    <a:bodyPr/>
                    <a:lstStyle/>
                    <a:p>
                      <a:pPr algn="ctr"/>
                      <a:r>
                        <a:rPr lang="en-US" sz="1800" dirty="0"/>
                        <a:t>86.1%</a:t>
                      </a:r>
                    </a:p>
                  </a:txBody>
                  <a:tcPr marL="165144" marR="165144" marT="82572" marB="82572" anchor="ctr"/>
                </a:tc>
                <a:tc>
                  <a:txBody>
                    <a:bodyPr/>
                    <a:lstStyle/>
                    <a:p>
                      <a:pPr algn="ctr"/>
                      <a:r>
                        <a:rPr lang="en-US" sz="1800" dirty="0"/>
                        <a:t>82.1%</a:t>
                      </a:r>
                    </a:p>
                  </a:txBody>
                  <a:tcPr marL="165144" marR="165144" marT="82572" marB="82572" anchor="ctr"/>
                </a:tc>
                <a:extLst>
                  <a:ext uri="{0D108BD9-81ED-4DB2-BD59-A6C34878D82A}">
                    <a16:rowId xmlns:a16="http://schemas.microsoft.com/office/drawing/2014/main" val="3555941768"/>
                  </a:ext>
                </a:extLst>
              </a:tr>
              <a:tr h="825722">
                <a:tc>
                  <a:txBody>
                    <a:bodyPr/>
                    <a:lstStyle/>
                    <a:p>
                      <a:pPr algn="ctr"/>
                      <a:r>
                        <a:rPr lang="en-US" sz="2000" b="1" dirty="0"/>
                        <a:t>South Hadley</a:t>
                      </a:r>
                    </a:p>
                  </a:txBody>
                  <a:tcPr marL="165144" marR="165144" marT="82572" marB="82572" anchor="ctr"/>
                </a:tc>
                <a:tc>
                  <a:txBody>
                    <a:bodyPr/>
                    <a:lstStyle/>
                    <a:p>
                      <a:pPr algn="ctr"/>
                      <a:r>
                        <a:rPr lang="en-US" sz="1800" dirty="0"/>
                        <a:t>92.6%</a:t>
                      </a:r>
                    </a:p>
                  </a:txBody>
                  <a:tcPr marL="165144" marR="165144" marT="82572" marB="82572" anchor="ctr"/>
                </a:tc>
                <a:tc>
                  <a:txBody>
                    <a:bodyPr/>
                    <a:lstStyle/>
                    <a:p>
                      <a:pPr algn="ctr"/>
                      <a:r>
                        <a:rPr lang="en-US" sz="1800" dirty="0"/>
                        <a:t>93.9%</a:t>
                      </a:r>
                    </a:p>
                  </a:txBody>
                  <a:tcPr marL="165144" marR="165144" marT="82572" marB="82572" anchor="ctr"/>
                </a:tc>
                <a:tc>
                  <a:txBody>
                    <a:bodyPr/>
                    <a:lstStyle/>
                    <a:p>
                      <a:pPr algn="ctr"/>
                      <a:r>
                        <a:rPr lang="en-US" sz="1800" dirty="0"/>
                        <a:t>96.5%</a:t>
                      </a:r>
                    </a:p>
                  </a:txBody>
                  <a:tcPr marL="165144" marR="165144" marT="82572" marB="82572" anchor="ctr"/>
                </a:tc>
                <a:tc>
                  <a:txBody>
                    <a:bodyPr/>
                    <a:lstStyle/>
                    <a:p>
                      <a:pPr algn="ctr"/>
                      <a:r>
                        <a:rPr lang="en-US" sz="1800" dirty="0"/>
                        <a:t>96.6%</a:t>
                      </a:r>
                    </a:p>
                  </a:txBody>
                  <a:tcPr marL="165144" marR="165144" marT="82572" marB="82572" anchor="ctr"/>
                </a:tc>
                <a:tc>
                  <a:txBody>
                    <a:bodyPr/>
                    <a:lstStyle/>
                    <a:p>
                      <a:pPr algn="ctr"/>
                      <a:r>
                        <a:rPr lang="en-US" sz="1800" dirty="0"/>
                        <a:t>95.9%</a:t>
                      </a:r>
                    </a:p>
                  </a:txBody>
                  <a:tcPr marL="165144" marR="165144" marT="82572" marB="82572" anchor="ctr"/>
                </a:tc>
                <a:extLst>
                  <a:ext uri="{0D108BD9-81ED-4DB2-BD59-A6C34878D82A}">
                    <a16:rowId xmlns:a16="http://schemas.microsoft.com/office/drawing/2014/main" val="2376669365"/>
                  </a:ext>
                </a:extLst>
              </a:tr>
            </a:tbl>
          </a:graphicData>
        </a:graphic>
      </p:graphicFrame>
    </p:spTree>
    <p:extLst>
      <p:ext uri="{BB962C8B-B14F-4D97-AF65-F5344CB8AC3E}">
        <p14:creationId xmlns:p14="http://schemas.microsoft.com/office/powerpoint/2010/main" val="91949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DB3F3A-DDA7-9020-2CDB-C2B2B34142D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A345EEC5-ECAA-408B-B9D7-1C0E1102C1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C09B09D8-FF9D-4CE5-853B-3BA46FD5C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7DC978A2-F53F-4B72-9BAC-5F78F00B6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4F73D09D-1DE1-441E-88F5-CD2CBAB88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DE61DBF-5FB0-4603-BE95-C566DD48B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8C89DF5-F013-4C54-B9AD-2E158706C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9ED89947-A3CF-4B11-8DE7-5D07A57C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3E24021-DB80-451B-96A6-0D21AC0C8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2BDA2B48-4CD9-45C3-8F12-212553367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3" name="Content Placeholder 2">
            <a:extLst>
              <a:ext uri="{FF2B5EF4-FFF2-40B4-BE49-F238E27FC236}">
                <a16:creationId xmlns:a16="http://schemas.microsoft.com/office/drawing/2014/main" id="{40F57529-3132-AB58-3C03-88B384A05EA5}"/>
              </a:ext>
            </a:extLst>
          </p:cNvPr>
          <p:cNvSpPr>
            <a:spLocks noGrp="1"/>
          </p:cNvSpPr>
          <p:nvPr>
            <p:ph idx="1"/>
          </p:nvPr>
        </p:nvSpPr>
        <p:spPr>
          <a:xfrm>
            <a:off x="2854141" y="387024"/>
            <a:ext cx="8018399" cy="4711875"/>
          </a:xfrm>
        </p:spPr>
        <p:txBody>
          <a:bodyPr>
            <a:normAutofit/>
          </a:bodyPr>
          <a:lstStyle/>
          <a:p>
            <a:pPr marL="0" indent="0" algn="just">
              <a:lnSpc>
                <a:spcPct val="100000"/>
              </a:lnSpc>
              <a:buNone/>
            </a:pPr>
            <a:r>
              <a:rPr lang="en-US" sz="1600" b="1" dirty="0"/>
              <a:t>4 Year Graduation Rate is 94%</a:t>
            </a:r>
          </a:p>
          <a:p>
            <a:pPr marL="0" indent="0" algn="just">
              <a:lnSpc>
                <a:spcPct val="100000"/>
              </a:lnSpc>
              <a:buNone/>
            </a:pPr>
            <a:endParaRPr lang="en-US" sz="1600" dirty="0"/>
          </a:p>
          <a:p>
            <a:pPr marL="0" indent="0" algn="just">
              <a:lnSpc>
                <a:spcPct val="100000"/>
              </a:lnSpc>
              <a:buNone/>
            </a:pPr>
            <a:r>
              <a:rPr lang="en-US" sz="1600" b="1" dirty="0"/>
              <a:t>Adjusted Graduation Rate is 96%</a:t>
            </a:r>
          </a:p>
          <a:p>
            <a:pPr lvl="1" algn="just">
              <a:lnSpc>
                <a:spcPct val="100000"/>
              </a:lnSpc>
            </a:pPr>
            <a:r>
              <a:rPr lang="en-US" sz="1600" dirty="0"/>
              <a:t>Reflects students who graduate beyond four years or after returning from a previous cohort</a:t>
            </a:r>
          </a:p>
          <a:p>
            <a:pPr lvl="1" algn="just">
              <a:lnSpc>
                <a:spcPct val="100000"/>
              </a:lnSpc>
            </a:pPr>
            <a:r>
              <a:rPr lang="en-US" sz="1600" dirty="0"/>
              <a:t>Students who remain enrolled until age 22 and do not take a diploma are not counted as graduates</a:t>
            </a:r>
          </a:p>
          <a:p>
            <a:pPr lvl="1" algn="just">
              <a:lnSpc>
                <a:spcPct val="100000"/>
              </a:lnSpc>
            </a:pPr>
            <a:endParaRPr lang="en-US" sz="1600" dirty="0"/>
          </a:p>
          <a:p>
            <a:pPr marL="0" indent="0" algn="just">
              <a:lnSpc>
                <a:spcPct val="100000"/>
              </a:lnSpc>
              <a:buNone/>
            </a:pPr>
            <a:r>
              <a:rPr lang="en-US" sz="1600" b="1" dirty="0"/>
              <a:t>Differentiated Diploma Pathways</a:t>
            </a:r>
          </a:p>
          <a:p>
            <a:pPr lvl="1" algn="just">
              <a:lnSpc>
                <a:spcPct val="100000"/>
              </a:lnSpc>
            </a:pPr>
            <a:r>
              <a:rPr lang="en-US" sz="1600" dirty="0"/>
              <a:t>State Minimum Requirements: 126 Credits</a:t>
            </a:r>
          </a:p>
          <a:p>
            <a:pPr lvl="1" algn="just">
              <a:lnSpc>
                <a:spcPct val="100000"/>
              </a:lnSpc>
            </a:pPr>
            <a:r>
              <a:rPr lang="en-US" sz="1600" dirty="0"/>
              <a:t>South Hadley High School Diploma: Majority of students earn 152+ credits</a:t>
            </a:r>
          </a:p>
          <a:p>
            <a:pPr lvl="2" algn="just">
              <a:lnSpc>
                <a:spcPct val="100000"/>
              </a:lnSpc>
            </a:pPr>
            <a:r>
              <a:rPr lang="en-US" sz="1600" dirty="0"/>
              <a:t>The higher credit diploma exceeds state requirements and meets/exceeds minimum expectations for admission to four-year colleges</a:t>
            </a:r>
          </a:p>
          <a:p>
            <a:pPr lvl="2" algn="just">
              <a:lnSpc>
                <a:spcPct val="100000"/>
              </a:lnSpc>
            </a:pPr>
            <a:r>
              <a:rPr lang="en-US" sz="1600" dirty="0"/>
              <a:t>Our expanded credit expectations ensure students are college and career ready, demonstrating the rigor and strength of our SHHS program</a:t>
            </a:r>
          </a:p>
        </p:txBody>
      </p:sp>
      <p:pic>
        <p:nvPicPr>
          <p:cNvPr id="7" name="Graphic 6" descr="Education">
            <a:extLst>
              <a:ext uri="{FF2B5EF4-FFF2-40B4-BE49-F238E27FC236}">
                <a16:creationId xmlns:a16="http://schemas.microsoft.com/office/drawing/2014/main" id="{F4D63CEA-514B-0AFF-5AEA-5A76ADA85B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698" y="4003477"/>
            <a:ext cx="1908825" cy="1908825"/>
          </a:xfrm>
          <a:prstGeom prst="rect">
            <a:avLst/>
          </a:prstGeom>
        </p:spPr>
      </p:pic>
      <p:grpSp>
        <p:nvGrpSpPr>
          <p:cNvPr id="24" name="Bottom Right">
            <a:extLst>
              <a:ext uri="{FF2B5EF4-FFF2-40B4-BE49-F238E27FC236}">
                <a16:creationId xmlns:a16="http://schemas.microsoft.com/office/drawing/2014/main" id="{F0A218EB-ECC2-4D0D-9EDC-F5CB062CAD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E419D1C3-874F-4BF6-A356-1EA4A20D4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4AC4AE33-203A-4A93-8263-6CC6BB608F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1F15373C-6DCA-4058-94CC-6476950E5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961BE5B1-15E0-484D-8B21-F6BA455B2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81167C23-6882-4551-BF77-DF537E736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50749460-4B9F-4DE4-9931-7B5831D68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567746C-E54C-4865-ACF1-CD31DD1D8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9E7B0826-2FBE-4B23-B784-BB7CDA8B3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FDF54EDF-BA0A-440F-B20A-2A76BFE15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A53B2ADC-F80C-403E-B1CA-BCFED2CE5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066CE95-1159-1A5D-199B-175328237A9A}"/>
              </a:ext>
            </a:extLst>
          </p:cNvPr>
          <p:cNvSpPr>
            <a:spLocks noGrp="1"/>
          </p:cNvSpPr>
          <p:nvPr>
            <p:ph type="title"/>
          </p:nvPr>
        </p:nvSpPr>
        <p:spPr>
          <a:xfrm>
            <a:off x="1095022" y="5223871"/>
            <a:ext cx="11013381" cy="887052"/>
          </a:xfrm>
        </p:spPr>
        <p:txBody>
          <a:bodyPr>
            <a:normAutofit/>
          </a:bodyPr>
          <a:lstStyle/>
          <a:p>
            <a:r>
              <a:rPr lang="en-US" sz="4000" dirty="0"/>
              <a:t>Graduation Rates and Diploma Pathways</a:t>
            </a:r>
          </a:p>
        </p:txBody>
      </p:sp>
      <p:pic>
        <p:nvPicPr>
          <p:cNvPr id="6" name="Graphic 5" descr="Graduation cap with solid fill">
            <a:extLst>
              <a:ext uri="{FF2B5EF4-FFF2-40B4-BE49-F238E27FC236}">
                <a16:creationId xmlns:a16="http://schemas.microsoft.com/office/drawing/2014/main" id="{D9787115-73B0-DBB3-231B-69931D31DB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4823" y="372401"/>
            <a:ext cx="407322" cy="407322"/>
          </a:xfrm>
          <a:prstGeom prst="rect">
            <a:avLst/>
          </a:prstGeom>
        </p:spPr>
      </p:pic>
      <p:pic>
        <p:nvPicPr>
          <p:cNvPr id="11" name="Graphic 10" descr="Diploma roll with solid fill">
            <a:extLst>
              <a:ext uri="{FF2B5EF4-FFF2-40B4-BE49-F238E27FC236}">
                <a16:creationId xmlns:a16="http://schemas.microsoft.com/office/drawing/2014/main" id="{8C678E5D-796C-9555-0197-10ABE5DC9F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93537" y="1107274"/>
            <a:ext cx="489895" cy="489895"/>
          </a:xfrm>
          <a:prstGeom prst="rect">
            <a:avLst/>
          </a:prstGeom>
        </p:spPr>
      </p:pic>
      <p:pic>
        <p:nvPicPr>
          <p:cNvPr id="23" name="Graphic 22" descr="Diploma with solid fill">
            <a:extLst>
              <a:ext uri="{FF2B5EF4-FFF2-40B4-BE49-F238E27FC236}">
                <a16:creationId xmlns:a16="http://schemas.microsoft.com/office/drawing/2014/main" id="{D8008E7B-5ECC-2D99-B291-11945A2556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40237" y="2864192"/>
            <a:ext cx="410856" cy="410856"/>
          </a:xfrm>
          <a:prstGeom prst="rect">
            <a:avLst/>
          </a:prstGeom>
        </p:spPr>
      </p:pic>
    </p:spTree>
    <p:extLst>
      <p:ext uri="{BB962C8B-B14F-4D97-AF65-F5344CB8AC3E}">
        <p14:creationId xmlns:p14="http://schemas.microsoft.com/office/powerpoint/2010/main" val="165708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E0472B-A731-862A-B445-D406D15BCC35}"/>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1"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42" name="Freeform: Shape 41">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3" name="Freeform: Shape 42">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Shape 43">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Shape 44">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Shape 45">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46">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Shape 47">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48">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6C99E417-9EE8-D40B-9CFB-2D1831081F52}"/>
              </a:ext>
            </a:extLst>
          </p:cNvPr>
          <p:cNvSpPr>
            <a:spLocks noGrp="1"/>
          </p:cNvSpPr>
          <p:nvPr>
            <p:ph type="title"/>
          </p:nvPr>
        </p:nvSpPr>
        <p:spPr>
          <a:xfrm>
            <a:off x="1198181" y="168425"/>
            <a:ext cx="9988166" cy="1499401"/>
          </a:xfrm>
        </p:spPr>
        <p:txBody>
          <a:bodyPr>
            <a:normAutofit/>
          </a:bodyPr>
          <a:lstStyle/>
          <a:p>
            <a:pPr algn="ctr"/>
            <a:r>
              <a:rPr lang="en-US" dirty="0"/>
              <a:t>College Collaborations</a:t>
            </a:r>
          </a:p>
        </p:txBody>
      </p:sp>
      <p:grpSp>
        <p:nvGrpSpPr>
          <p:cNvPr id="51"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52"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54" name="Freeform: Shape 53">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Shape 54">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Shape 55">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Shape 56">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Shape 57">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Shape 58">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Shape 59">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3" name="Freeform: Shape 52">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949FB613-2FCB-EA64-A09F-E1DA4F38CB14}"/>
              </a:ext>
            </a:extLst>
          </p:cNvPr>
          <p:cNvGraphicFramePr>
            <a:graphicFrameLocks noGrp="1"/>
          </p:cNvGraphicFramePr>
          <p:nvPr>
            <p:ph idx="1"/>
            <p:extLst>
              <p:ext uri="{D42A27DB-BD31-4B8C-83A1-F6EECF244321}">
                <p14:modId xmlns:p14="http://schemas.microsoft.com/office/powerpoint/2010/main" val="3409228619"/>
              </p:ext>
            </p:extLst>
          </p:nvPr>
        </p:nvGraphicFramePr>
        <p:xfrm>
          <a:off x="600306" y="1847031"/>
          <a:ext cx="10982090" cy="427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341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6B0ED5-E178-CEDB-5E64-60BCD6EA128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5E5536F2-BB10-4970-9C95-51CCDE8842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D84F3307-86CF-47A4-8B2D-4630B124C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6EB78D62-DD46-4526-87D7-73C7AE462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73149E71-5828-490B-97F7-04AE7807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1280A038-99E0-4B3A-9D3E-3E9CF2E9B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FFF87F6E-69A2-4944-9B64-76780737D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A70C5CB-9CC7-44D6-B2B7-239694D83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B6EFB0E4-14CB-4396-8BE4-0D078635E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4B51C875-4AA4-432D-B78E-F6EAA927C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71141D45-59D9-C685-224C-44CBD074308F}"/>
              </a:ext>
            </a:extLst>
          </p:cNvPr>
          <p:cNvSpPr>
            <a:spLocks noGrp="1"/>
          </p:cNvSpPr>
          <p:nvPr>
            <p:ph type="title"/>
          </p:nvPr>
        </p:nvSpPr>
        <p:spPr>
          <a:xfrm>
            <a:off x="203890" y="5746994"/>
            <a:ext cx="9782566" cy="816390"/>
          </a:xfrm>
        </p:spPr>
        <p:txBody>
          <a:bodyPr anchor="t">
            <a:normAutofit/>
          </a:bodyPr>
          <a:lstStyle/>
          <a:p>
            <a:r>
              <a:rPr lang="en-US" dirty="0"/>
              <a:t>Advanced Placement (AP) Classes</a:t>
            </a:r>
          </a:p>
        </p:txBody>
      </p:sp>
      <p:grpSp>
        <p:nvGrpSpPr>
          <p:cNvPr id="23" name="Bottom Right">
            <a:extLst>
              <a:ext uri="{FF2B5EF4-FFF2-40B4-BE49-F238E27FC236}">
                <a16:creationId xmlns:a16="http://schemas.microsoft.com/office/drawing/2014/main" id="{4E8659C6-7D51-4002-BCB2-0B4CA79E3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778A2000-2B7A-4C51-9F5B-3C56C33608D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6C48C0A-3D52-4FD2-BE0C-FE34279A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9A1EDE11-4610-4620-A5D6-76CD71FC6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93056628-E485-4BB3-98E4-E15AB3695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C0E026E3-4E37-4419-A836-D9EDEE686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0DDC5E35-4BDE-467F-8284-1E0CFF733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BD492C1-3F38-4A64-A6CC-6530A5150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65A0440B-06F4-454E-88CF-8AD4814FF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6E9C0DF6-725A-4826-BB35-CC8D0EAC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C93AAE77-D3CB-CFD1-686F-840A674CA1BA}"/>
              </a:ext>
            </a:extLst>
          </p:cNvPr>
          <p:cNvGraphicFramePr>
            <a:graphicFrameLocks noGrp="1"/>
          </p:cNvGraphicFramePr>
          <p:nvPr>
            <p:ph idx="1"/>
            <p:extLst>
              <p:ext uri="{D42A27DB-BD31-4B8C-83A1-F6EECF244321}">
                <p14:modId xmlns:p14="http://schemas.microsoft.com/office/powerpoint/2010/main" val="705472688"/>
              </p:ext>
            </p:extLst>
          </p:nvPr>
        </p:nvGraphicFramePr>
        <p:xfrm>
          <a:off x="1155381" y="45479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18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3" name="Freeform: Shape 122">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24" name="Freeform: Shape 12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25" name="Freeform: Shape 12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6"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27" name="Freeform: Shape 126">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28" name="Freeform: Shape 127">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29" name="Freeform: Shape 128">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30" name="Freeform: Shape 129">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1" name="Freeform: Shape 130">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32" name="Freeform: Shape 131">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33" name="Freeform: Shape 132">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34"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135" name="Freeform: Shape 134">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6" name="Freeform: Shape 135">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7" name="Freeform: Shape 136">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8" name="Freeform: Shape 137">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9" name="Freeform: Shape 138">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0" name="Freeform: Shape 139">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1" name="Freeform: Shape 140">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42" name="Rectangle 141">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3" name="Rectangle 142">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4" name="Rectangle 143">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Graph on document with pen">
            <a:extLst>
              <a:ext uri="{FF2B5EF4-FFF2-40B4-BE49-F238E27FC236}">
                <a16:creationId xmlns:a16="http://schemas.microsoft.com/office/drawing/2014/main" id="{4A71C2F1-9FB4-5E8E-47BF-17B368855903}"/>
              </a:ext>
            </a:extLst>
          </p:cNvPr>
          <p:cNvPicPr>
            <a:picLocks noChangeAspect="1"/>
          </p:cNvPicPr>
          <p:nvPr/>
        </p:nvPicPr>
        <p:blipFill>
          <a:blip r:embed="rId2">
            <a:alphaModFix amt="70000"/>
          </a:blip>
          <a:srcRect t="1413" r="-1" b="14312"/>
          <a:stretch>
            <a:fillRect/>
          </a:stretch>
        </p:blipFill>
        <p:spPr>
          <a:xfrm>
            <a:off x="20" y="10"/>
            <a:ext cx="12188932" cy="6856614"/>
          </a:xfrm>
          <a:prstGeom prst="rect">
            <a:avLst/>
          </a:prstGeom>
        </p:spPr>
      </p:pic>
      <p:sp>
        <p:nvSpPr>
          <p:cNvPr id="2" name="Title 1">
            <a:extLst>
              <a:ext uri="{FF2B5EF4-FFF2-40B4-BE49-F238E27FC236}">
                <a16:creationId xmlns:a16="http://schemas.microsoft.com/office/drawing/2014/main" id="{ADA2E577-D456-5C03-0052-0B2C81E28C4E}"/>
              </a:ext>
            </a:extLst>
          </p:cNvPr>
          <p:cNvSpPr>
            <a:spLocks noGrp="1"/>
          </p:cNvSpPr>
          <p:nvPr>
            <p:ph type="title"/>
          </p:nvPr>
        </p:nvSpPr>
        <p:spPr>
          <a:xfrm>
            <a:off x="996275" y="744909"/>
            <a:ext cx="10190071" cy="3145855"/>
          </a:xfrm>
        </p:spPr>
        <p:txBody>
          <a:bodyPr vert="horz" lIns="91440" tIns="45720" rIns="91440" bIns="45720" rtlCol="0" anchor="b">
            <a:normAutofit/>
          </a:bodyPr>
          <a:lstStyle/>
          <a:p>
            <a:pPr algn="ctr"/>
            <a:r>
              <a:rPr lang="en-US" sz="5400" kern="1200">
                <a:solidFill>
                  <a:srgbClr val="FFFFFF"/>
                </a:solidFill>
                <a:latin typeface="+mj-lt"/>
                <a:ea typeface="+mj-ea"/>
                <a:cs typeface="+mj-cs"/>
              </a:rPr>
              <a:t>Budget Drivers</a:t>
            </a:r>
          </a:p>
        </p:txBody>
      </p:sp>
      <p:grpSp>
        <p:nvGrpSpPr>
          <p:cNvPr id="145"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46" name="Freeform: Shape 14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147" name="Freeform: Shape 14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148" name="Freeform: Shape 14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49" name="Freeform: Shape 14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150" name="Freeform: Shape 14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151" name="Freeform: Shape 15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152" name="Freeform: Shape 15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153" name="Group 152">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109" name="Straight Connector 108">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54" name="Straight Connector 153">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155"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56"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57" name="Freeform: Shape 156">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58" name="Freeform: Shape 157">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59" name="Freeform: Shape 158">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18" name="Freeform: Shape 117">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19" name="Freeform: Shape 118">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20" name="Freeform: Shape 119">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21" name="Freeform: Shape 120">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60" name="Freeform: Shape 159">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98462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5E5536F2-BB10-4970-9C95-51CCDE8842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D84F3307-86CF-47A4-8B2D-4630B124C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6EB78D62-DD46-4526-87D7-73C7AE462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73149E71-5828-490B-97F7-04AE7807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1280A038-99E0-4B3A-9D3E-3E9CF2E9B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FFF87F6E-69A2-4944-9B64-76780737D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A70C5CB-9CC7-44D6-B2B7-239694D83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B6EFB0E4-14CB-4396-8BE4-0D078635E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4B51C875-4AA4-432D-B78E-F6EAA927C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F026C3E9-9799-5D63-1DEF-DDA3D765A172}"/>
              </a:ext>
            </a:extLst>
          </p:cNvPr>
          <p:cNvSpPr>
            <a:spLocks noGrp="1"/>
          </p:cNvSpPr>
          <p:nvPr>
            <p:ph type="title"/>
          </p:nvPr>
        </p:nvSpPr>
        <p:spPr>
          <a:xfrm>
            <a:off x="1341039" y="1118769"/>
            <a:ext cx="10406786" cy="787283"/>
          </a:xfrm>
        </p:spPr>
        <p:txBody>
          <a:bodyPr anchor="t">
            <a:normAutofit/>
          </a:bodyPr>
          <a:lstStyle/>
          <a:p>
            <a:pPr algn="r">
              <a:lnSpc>
                <a:spcPct val="90000"/>
              </a:lnSpc>
            </a:pPr>
            <a:r>
              <a:rPr lang="en-US" sz="4000" dirty="0"/>
              <a:t>South Hadley Budget Drivers (FY24-FY26)</a:t>
            </a:r>
          </a:p>
        </p:txBody>
      </p:sp>
      <p:grpSp>
        <p:nvGrpSpPr>
          <p:cNvPr id="23" name="Bottom Right">
            <a:extLst>
              <a:ext uri="{FF2B5EF4-FFF2-40B4-BE49-F238E27FC236}">
                <a16:creationId xmlns:a16="http://schemas.microsoft.com/office/drawing/2014/main" id="{4E8659C6-7D51-4002-BCB2-0B4CA79E3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778A2000-2B7A-4C51-9F5B-3C56C33608D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6C48C0A-3D52-4FD2-BE0C-FE34279A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9A1EDE11-4610-4620-A5D6-76CD71FC6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93056628-E485-4BB3-98E4-E15AB3695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C0E026E3-4E37-4419-A836-D9EDEE686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0DDC5E35-4BDE-467F-8284-1E0CFF733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BD492C1-3F38-4A64-A6CC-6530A5150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65A0440B-06F4-454E-88CF-8AD4814FF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6E9C0DF6-725A-4826-BB35-CC8D0EAC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C78762F7-9CC2-C3E4-2268-58845EC67E49}"/>
              </a:ext>
            </a:extLst>
          </p:cNvPr>
          <p:cNvGraphicFramePr>
            <a:graphicFrameLocks noGrp="1"/>
          </p:cNvGraphicFramePr>
          <p:nvPr>
            <p:ph idx="1"/>
            <p:extLst>
              <p:ext uri="{D42A27DB-BD31-4B8C-83A1-F6EECF244321}">
                <p14:modId xmlns:p14="http://schemas.microsoft.com/office/powerpoint/2010/main" val="3045799967"/>
              </p:ext>
            </p:extLst>
          </p:nvPr>
        </p:nvGraphicFramePr>
        <p:xfrm>
          <a:off x="1648961" y="1422776"/>
          <a:ext cx="9740298" cy="5418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02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515E70-DD8F-949B-2AB5-6ED116CD939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5E5536F2-BB10-4970-9C95-51CCDE8842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D84F3307-86CF-47A4-8B2D-4630B124C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6EB78D62-DD46-4526-87D7-73C7AE462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73149E71-5828-490B-97F7-04AE7807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1280A038-99E0-4B3A-9D3E-3E9CF2E9B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FFF87F6E-69A2-4944-9B64-76780737D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A70C5CB-9CC7-44D6-B2B7-239694D83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B6EFB0E4-14CB-4396-8BE4-0D078635E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4B51C875-4AA4-432D-B78E-F6EAA927C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ACD2D793-5538-2EA0-0C8F-C68857FCF072}"/>
              </a:ext>
            </a:extLst>
          </p:cNvPr>
          <p:cNvSpPr>
            <a:spLocks noGrp="1"/>
          </p:cNvSpPr>
          <p:nvPr>
            <p:ph type="title"/>
          </p:nvPr>
        </p:nvSpPr>
        <p:spPr>
          <a:xfrm>
            <a:off x="1198181" y="654109"/>
            <a:ext cx="9782566" cy="1425102"/>
          </a:xfrm>
        </p:spPr>
        <p:txBody>
          <a:bodyPr anchor="t">
            <a:normAutofit/>
          </a:bodyPr>
          <a:lstStyle/>
          <a:p>
            <a:pPr algn="r">
              <a:lnSpc>
                <a:spcPct val="90000"/>
              </a:lnSpc>
            </a:pPr>
            <a:r>
              <a:rPr lang="en-US" sz="4000" dirty="0"/>
              <a:t>Amesbury Budget Drivers (FY24-FY26)</a:t>
            </a:r>
          </a:p>
        </p:txBody>
      </p:sp>
      <p:grpSp>
        <p:nvGrpSpPr>
          <p:cNvPr id="23" name="Bottom Right">
            <a:extLst>
              <a:ext uri="{FF2B5EF4-FFF2-40B4-BE49-F238E27FC236}">
                <a16:creationId xmlns:a16="http://schemas.microsoft.com/office/drawing/2014/main" id="{4E8659C6-7D51-4002-BCB2-0B4CA79E3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778A2000-2B7A-4C51-9F5B-3C56C33608D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6C48C0A-3D52-4FD2-BE0C-FE34279A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9A1EDE11-4610-4620-A5D6-76CD71FC6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93056628-E485-4BB3-98E4-E15AB3695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C0E026E3-4E37-4419-A836-D9EDEE686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0DDC5E35-4BDE-467F-8284-1E0CFF733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BD492C1-3F38-4A64-A6CC-6530A5150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65A0440B-06F4-454E-88CF-8AD4814FF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6E9C0DF6-725A-4826-BB35-CC8D0EAC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974F6E44-638D-4580-5555-EDBFB4A3D597}"/>
              </a:ext>
            </a:extLst>
          </p:cNvPr>
          <p:cNvGraphicFramePr>
            <a:graphicFrameLocks noGrp="1"/>
          </p:cNvGraphicFramePr>
          <p:nvPr>
            <p:ph idx="1"/>
            <p:extLst>
              <p:ext uri="{D42A27DB-BD31-4B8C-83A1-F6EECF244321}">
                <p14:modId xmlns:p14="http://schemas.microsoft.com/office/powerpoint/2010/main" val="2865634651"/>
              </p:ext>
            </p:extLst>
          </p:nvPr>
        </p:nvGraphicFramePr>
        <p:xfrm>
          <a:off x="1475869" y="1934736"/>
          <a:ext cx="893954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1511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4A3C0B-CA16-7C21-BF23-F675064E86B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5E5536F2-BB10-4970-9C95-51CCDE8842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D84F3307-86CF-47A4-8B2D-4630B124C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6EB78D62-DD46-4526-87D7-73C7AE462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73149E71-5828-490B-97F7-04AE7807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1280A038-99E0-4B3A-9D3E-3E9CF2E9B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FFF87F6E-69A2-4944-9B64-76780737D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A70C5CB-9CC7-44D6-B2B7-239694D83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B6EFB0E4-14CB-4396-8BE4-0D078635E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4B51C875-4AA4-432D-B78E-F6EAA927C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AA88792F-BD24-4799-57F3-71DBD0AD8AB2}"/>
              </a:ext>
            </a:extLst>
          </p:cNvPr>
          <p:cNvSpPr>
            <a:spLocks noGrp="1"/>
          </p:cNvSpPr>
          <p:nvPr>
            <p:ph type="title"/>
          </p:nvPr>
        </p:nvSpPr>
        <p:spPr>
          <a:xfrm>
            <a:off x="687420" y="1159050"/>
            <a:ext cx="9782566" cy="1425102"/>
          </a:xfrm>
        </p:spPr>
        <p:txBody>
          <a:bodyPr anchor="t">
            <a:normAutofit/>
          </a:bodyPr>
          <a:lstStyle/>
          <a:p>
            <a:pPr algn="r"/>
            <a:r>
              <a:rPr lang="en-US" sz="4000" dirty="0"/>
              <a:t>Oxford Budget Drivers (FY24-FY26)</a:t>
            </a:r>
          </a:p>
        </p:txBody>
      </p:sp>
      <p:grpSp>
        <p:nvGrpSpPr>
          <p:cNvPr id="23" name="Bottom Right">
            <a:extLst>
              <a:ext uri="{FF2B5EF4-FFF2-40B4-BE49-F238E27FC236}">
                <a16:creationId xmlns:a16="http://schemas.microsoft.com/office/drawing/2014/main" id="{4E8659C6-7D51-4002-BCB2-0B4CA79E3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778A2000-2B7A-4C51-9F5B-3C56C33608D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6C48C0A-3D52-4FD2-BE0C-FE34279A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9A1EDE11-4610-4620-A5D6-76CD71FC6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93056628-E485-4BB3-98E4-E15AB3695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C0E026E3-4E37-4419-A836-D9EDEE686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0DDC5E35-4BDE-467F-8284-1E0CFF733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BD492C1-3F38-4A64-A6CC-6530A5150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65A0440B-06F4-454E-88CF-8AD4814FF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6E9C0DF6-725A-4826-BB35-CC8D0EAC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28A228F3-617D-14C2-D53E-BE2FB24C5135}"/>
              </a:ext>
            </a:extLst>
          </p:cNvPr>
          <p:cNvGraphicFramePr>
            <a:graphicFrameLocks noGrp="1"/>
          </p:cNvGraphicFramePr>
          <p:nvPr>
            <p:ph idx="1"/>
            <p:extLst>
              <p:ext uri="{D42A27DB-BD31-4B8C-83A1-F6EECF244321}">
                <p14:modId xmlns:p14="http://schemas.microsoft.com/office/powerpoint/2010/main" val="22750371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48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Rectangle 4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4" name="Top left">
            <a:extLst>
              <a:ext uri="{FF2B5EF4-FFF2-40B4-BE49-F238E27FC236}">
                <a16:creationId xmlns:a16="http://schemas.microsoft.com/office/drawing/2014/main" id="{F73EC8D8-C118-4A24-B3A2-F22636F20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45" name="Freeform: Shape 44">
              <a:extLst>
                <a:ext uri="{FF2B5EF4-FFF2-40B4-BE49-F238E27FC236}">
                  <a16:creationId xmlns:a16="http://schemas.microsoft.com/office/drawing/2014/main" id="{33A839E4-FE02-4C32-B9F7-07884043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6" name="Freeform: Shape 45">
              <a:extLst>
                <a:ext uri="{FF2B5EF4-FFF2-40B4-BE49-F238E27FC236}">
                  <a16:creationId xmlns:a16="http://schemas.microsoft.com/office/drawing/2014/main" id="{9C10340A-FCF2-4B86-A53A-4AC07E6CF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46">
              <a:extLst>
                <a:ext uri="{FF2B5EF4-FFF2-40B4-BE49-F238E27FC236}">
                  <a16:creationId xmlns:a16="http://schemas.microsoft.com/office/drawing/2014/main" id="{2E85F37B-D9B1-4701-B54A-A91E836FA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Shape 47">
              <a:extLst>
                <a:ext uri="{FF2B5EF4-FFF2-40B4-BE49-F238E27FC236}">
                  <a16:creationId xmlns:a16="http://schemas.microsoft.com/office/drawing/2014/main" id="{227C5295-7462-4E42-B19A-682465F9F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48">
              <a:extLst>
                <a:ext uri="{FF2B5EF4-FFF2-40B4-BE49-F238E27FC236}">
                  <a16:creationId xmlns:a16="http://schemas.microsoft.com/office/drawing/2014/main" id="{712C31CF-3625-4E9F-99FC-C7AA5BBA8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Shape 49">
              <a:extLst>
                <a:ext uri="{FF2B5EF4-FFF2-40B4-BE49-F238E27FC236}">
                  <a16:creationId xmlns:a16="http://schemas.microsoft.com/office/drawing/2014/main" id="{36EDCF2F-2C4B-4D4B-964F-F640BCDCE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Shape 50">
              <a:extLst>
                <a:ext uri="{FF2B5EF4-FFF2-40B4-BE49-F238E27FC236}">
                  <a16:creationId xmlns:a16="http://schemas.microsoft.com/office/drawing/2014/main" id="{21B0354D-2FFC-40F9-91E5-A83DDD770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Shape 51">
              <a:extLst>
                <a:ext uri="{FF2B5EF4-FFF2-40B4-BE49-F238E27FC236}">
                  <a16:creationId xmlns:a16="http://schemas.microsoft.com/office/drawing/2014/main" id="{E4F4CED2-0CA8-4824-93F0-00BE4C7D1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7AE602B3-4DD9-C7B0-309F-4E2D451C054B}"/>
              </a:ext>
            </a:extLst>
          </p:cNvPr>
          <p:cNvSpPr>
            <a:spLocks noGrp="1"/>
          </p:cNvSpPr>
          <p:nvPr>
            <p:ph type="title"/>
          </p:nvPr>
        </p:nvSpPr>
        <p:spPr>
          <a:xfrm>
            <a:off x="1198182" y="559813"/>
            <a:ext cx="3980254" cy="5577934"/>
          </a:xfrm>
        </p:spPr>
        <p:txBody>
          <a:bodyPr>
            <a:normAutofit/>
          </a:bodyPr>
          <a:lstStyle/>
          <a:p>
            <a:r>
              <a:rPr lang="en-US" dirty="0"/>
              <a:t>2025 Enrollment</a:t>
            </a:r>
            <a:endParaRPr lang="en-US"/>
          </a:p>
        </p:txBody>
      </p:sp>
      <p:grpSp>
        <p:nvGrpSpPr>
          <p:cNvPr id="54" name="Bottom Right">
            <a:extLst>
              <a:ext uri="{FF2B5EF4-FFF2-40B4-BE49-F238E27FC236}">
                <a16:creationId xmlns:a16="http://schemas.microsoft.com/office/drawing/2014/main" id="{3BA0B410-FA41-4CD6-A923-146E029BB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55" name="Graphic 157">
              <a:extLst>
                <a:ext uri="{FF2B5EF4-FFF2-40B4-BE49-F238E27FC236}">
                  <a16:creationId xmlns:a16="http://schemas.microsoft.com/office/drawing/2014/main" id="{2448B270-CA89-4A7C-8CFC-8237ED03AE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57" name="Freeform: Shape 56">
                <a:extLst>
                  <a:ext uri="{FF2B5EF4-FFF2-40B4-BE49-F238E27FC236}">
                    <a16:creationId xmlns:a16="http://schemas.microsoft.com/office/drawing/2014/main" id="{BD2ED6FF-1F6E-4BF0-BFFF-5CB8D36F1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Shape 57">
                <a:extLst>
                  <a:ext uri="{FF2B5EF4-FFF2-40B4-BE49-F238E27FC236}">
                    <a16:creationId xmlns:a16="http://schemas.microsoft.com/office/drawing/2014/main" id="{2F2CCA35-C35D-416B-A083-A167138A5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Shape 58">
                <a:extLst>
                  <a:ext uri="{FF2B5EF4-FFF2-40B4-BE49-F238E27FC236}">
                    <a16:creationId xmlns:a16="http://schemas.microsoft.com/office/drawing/2014/main" id="{70FAEE04-D524-4356-8CFE-091D44ED1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Shape 59">
                <a:extLst>
                  <a:ext uri="{FF2B5EF4-FFF2-40B4-BE49-F238E27FC236}">
                    <a16:creationId xmlns:a16="http://schemas.microsoft.com/office/drawing/2014/main" id="{5F641E2E-FB37-449C-96DA-945907C75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Shape 60">
                <a:extLst>
                  <a:ext uri="{FF2B5EF4-FFF2-40B4-BE49-F238E27FC236}">
                    <a16:creationId xmlns:a16="http://schemas.microsoft.com/office/drawing/2014/main" id="{283CE73A-E65A-44EA-9C23-C6F2137AF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Freeform: Shape 61">
                <a:extLst>
                  <a:ext uri="{FF2B5EF4-FFF2-40B4-BE49-F238E27FC236}">
                    <a16:creationId xmlns:a16="http://schemas.microsoft.com/office/drawing/2014/main" id="{41745A30-6979-4D1D-A629-E7C0C6A53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Shape 62">
                <a:extLst>
                  <a:ext uri="{FF2B5EF4-FFF2-40B4-BE49-F238E27FC236}">
                    <a16:creationId xmlns:a16="http://schemas.microsoft.com/office/drawing/2014/main" id="{E70C366B-087F-442D-AC20-1319F97A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6" name="Freeform: Shape 55">
              <a:extLst>
                <a:ext uri="{FF2B5EF4-FFF2-40B4-BE49-F238E27FC236}">
                  <a16:creationId xmlns:a16="http://schemas.microsoft.com/office/drawing/2014/main" id="{1D2F7A6B-9CB6-4AC5-B906-664FC95A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mc:AlternateContent xmlns:mc="http://schemas.openxmlformats.org/markup-compatibility/2006" xmlns:cx2="http://schemas.microsoft.com/office/drawing/2015/10/21/chartex">
        <mc:Choice Requires="cx2">
          <p:graphicFrame>
            <p:nvGraphicFramePr>
              <p:cNvPr id="9" name="Content Placeholder 5">
                <a:extLst>
                  <a:ext uri="{FF2B5EF4-FFF2-40B4-BE49-F238E27FC236}">
                    <a16:creationId xmlns:a16="http://schemas.microsoft.com/office/drawing/2014/main" id="{7785ED1B-4CCA-1108-2007-C0C48EEDAF5D}"/>
                  </a:ext>
                </a:extLst>
              </p:cNvPr>
              <p:cNvGraphicFramePr>
                <a:graphicFrameLocks noGrp="1"/>
              </p:cNvGraphicFramePr>
              <p:nvPr>
                <p:ph idx="1"/>
                <p:extLst>
                  <p:ext uri="{D42A27DB-BD31-4B8C-83A1-F6EECF244321}">
                    <p14:modId xmlns:p14="http://schemas.microsoft.com/office/powerpoint/2010/main" val="170101358"/>
                  </p:ext>
                </p:extLst>
              </p:nvPr>
            </p:nvGraphicFramePr>
            <p:xfrm>
              <a:off x="5408988" y="341165"/>
              <a:ext cx="6173409" cy="584346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ontent Placeholder 5">
                <a:extLst>
                  <a:ext uri="{FF2B5EF4-FFF2-40B4-BE49-F238E27FC236}">
                    <a16:creationId xmlns:a16="http://schemas.microsoft.com/office/drawing/2014/main" id="{7785ED1B-4CCA-1108-2007-C0C48EEDAF5D}"/>
                  </a:ext>
                </a:extLst>
              </p:cNvPr>
              <p:cNvPicPr>
                <a:picLocks noGrp="1" noRot="1" noChangeAspect="1" noMove="1" noResize="1" noEditPoints="1" noAdjustHandles="1" noChangeArrowheads="1" noChangeShapeType="1"/>
              </p:cNvPicPr>
              <p:nvPr/>
            </p:nvPicPr>
            <p:blipFill>
              <a:blip r:embed="rId3"/>
              <a:stretch>
                <a:fillRect/>
              </a:stretch>
            </p:blipFill>
            <p:spPr>
              <a:xfrm>
                <a:off x="5408988" y="341165"/>
                <a:ext cx="6173409" cy="5843469"/>
              </a:xfrm>
              <a:prstGeom prst="rect">
                <a:avLst/>
              </a:prstGeom>
            </p:spPr>
          </p:pic>
        </mc:Fallback>
      </mc:AlternateContent>
    </p:spTree>
    <p:extLst>
      <p:ext uri="{BB962C8B-B14F-4D97-AF65-F5344CB8AC3E}">
        <p14:creationId xmlns:p14="http://schemas.microsoft.com/office/powerpoint/2010/main" val="66375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463A93-E3CE-23DF-D67A-71CC02FD025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5E5536F2-BB10-4970-9C95-51CCDE8842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D84F3307-86CF-47A4-8B2D-4630B124C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6EB78D62-DD46-4526-87D7-73C7AE462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73149E71-5828-490B-97F7-04AE7807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1280A038-99E0-4B3A-9D3E-3E9CF2E9B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FFF87F6E-69A2-4944-9B64-76780737D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A70C5CB-9CC7-44D6-B2B7-239694D83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B6EFB0E4-14CB-4396-8BE4-0D078635E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4B51C875-4AA4-432D-B78E-F6EAA927C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5B9526D7-8393-1812-76E3-75B4910FFE75}"/>
              </a:ext>
            </a:extLst>
          </p:cNvPr>
          <p:cNvSpPr>
            <a:spLocks noGrp="1"/>
          </p:cNvSpPr>
          <p:nvPr>
            <p:ph type="title"/>
          </p:nvPr>
        </p:nvSpPr>
        <p:spPr>
          <a:xfrm>
            <a:off x="1198181" y="1414591"/>
            <a:ext cx="9782566" cy="1425102"/>
          </a:xfrm>
        </p:spPr>
        <p:txBody>
          <a:bodyPr anchor="t">
            <a:normAutofit/>
          </a:bodyPr>
          <a:lstStyle/>
          <a:p>
            <a:pPr algn="ctr">
              <a:lnSpc>
                <a:spcPct val="90000"/>
              </a:lnSpc>
            </a:pPr>
            <a:r>
              <a:rPr lang="en-US" sz="4000" dirty="0"/>
              <a:t>Millbury Budget Drivers (FY24-FY26)</a:t>
            </a:r>
          </a:p>
        </p:txBody>
      </p:sp>
      <p:grpSp>
        <p:nvGrpSpPr>
          <p:cNvPr id="23" name="Bottom Right">
            <a:extLst>
              <a:ext uri="{FF2B5EF4-FFF2-40B4-BE49-F238E27FC236}">
                <a16:creationId xmlns:a16="http://schemas.microsoft.com/office/drawing/2014/main" id="{4E8659C6-7D51-4002-BCB2-0B4CA79E3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778A2000-2B7A-4C51-9F5B-3C56C33608D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6C48C0A-3D52-4FD2-BE0C-FE34279A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9A1EDE11-4610-4620-A5D6-76CD71FC6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93056628-E485-4BB3-98E4-E15AB3695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C0E026E3-4E37-4419-A836-D9EDEE686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0DDC5E35-4BDE-467F-8284-1E0CFF733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BD492C1-3F38-4A64-A6CC-6530A5150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65A0440B-06F4-454E-88CF-8AD4814FF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6E9C0DF6-725A-4826-BB35-CC8D0EAC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D2BC8F34-6503-D6E7-57FF-AA139C3DFD3C}"/>
              </a:ext>
            </a:extLst>
          </p:cNvPr>
          <p:cNvGraphicFramePr>
            <a:graphicFrameLocks noGrp="1"/>
          </p:cNvGraphicFramePr>
          <p:nvPr>
            <p:ph idx="1"/>
            <p:extLst>
              <p:ext uri="{D42A27DB-BD31-4B8C-83A1-F6EECF244321}">
                <p14:modId xmlns:p14="http://schemas.microsoft.com/office/powerpoint/2010/main" val="5833853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010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97F54B-41D6-BCA7-7804-6E4D5471C19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415D0302-C31A-DA25-1F12-A8B6CE089389}"/>
              </a:ext>
            </a:extLst>
          </p:cNvPr>
          <p:cNvSpPr>
            <a:spLocks noGrp="1"/>
          </p:cNvSpPr>
          <p:nvPr>
            <p:ph type="title"/>
          </p:nvPr>
        </p:nvSpPr>
        <p:spPr>
          <a:xfrm>
            <a:off x="1198182" y="474088"/>
            <a:ext cx="4390807" cy="1664573"/>
          </a:xfrm>
        </p:spPr>
        <p:txBody>
          <a:bodyPr>
            <a:normAutofit/>
          </a:bodyPr>
          <a:lstStyle/>
          <a:p>
            <a:pPr>
              <a:lnSpc>
                <a:spcPct val="90000"/>
              </a:lnSpc>
            </a:pPr>
            <a:r>
              <a:rPr lang="en-US" sz="3700" dirty="0"/>
              <a:t>Cross-District Budget Driver Themes</a:t>
            </a:r>
          </a:p>
        </p:txBody>
      </p:sp>
      <p:sp>
        <p:nvSpPr>
          <p:cNvPr id="3" name="Content Placeholder 2">
            <a:extLst>
              <a:ext uri="{FF2B5EF4-FFF2-40B4-BE49-F238E27FC236}">
                <a16:creationId xmlns:a16="http://schemas.microsoft.com/office/drawing/2014/main" id="{2BE91812-D80E-C9E7-BBE2-F99B612024E4}"/>
              </a:ext>
            </a:extLst>
          </p:cNvPr>
          <p:cNvSpPr>
            <a:spLocks noGrp="1"/>
          </p:cNvSpPr>
          <p:nvPr>
            <p:ph idx="1"/>
          </p:nvPr>
        </p:nvSpPr>
        <p:spPr>
          <a:xfrm>
            <a:off x="1185756" y="2384474"/>
            <a:ext cx="4192310" cy="3913713"/>
          </a:xfrm>
        </p:spPr>
        <p:txBody>
          <a:bodyPr>
            <a:noAutofit/>
          </a:bodyPr>
          <a:lstStyle/>
          <a:p>
            <a:pPr marL="0" indent="0">
              <a:lnSpc>
                <a:spcPct val="100000"/>
              </a:lnSpc>
              <a:buNone/>
            </a:pPr>
            <a:r>
              <a:rPr lang="en-US" sz="1600" b="1" dirty="0"/>
              <a:t>Themes present in all four districts:</a:t>
            </a:r>
          </a:p>
          <a:p>
            <a:pPr lvl="1">
              <a:lnSpc>
                <a:spcPct val="100000"/>
              </a:lnSpc>
            </a:pPr>
            <a:r>
              <a:rPr lang="en-US" sz="1600" dirty="0"/>
              <a:t>Employee contractual increases</a:t>
            </a:r>
          </a:p>
          <a:p>
            <a:pPr lvl="1">
              <a:lnSpc>
                <a:spcPct val="100000"/>
              </a:lnSpc>
            </a:pPr>
            <a:r>
              <a:rPr lang="en-US" sz="1600" dirty="0"/>
              <a:t>Transportation cost pressures (Regular and Special Education)</a:t>
            </a:r>
          </a:p>
          <a:p>
            <a:pPr lvl="1">
              <a:lnSpc>
                <a:spcPct val="100000"/>
              </a:lnSpc>
            </a:pPr>
            <a:r>
              <a:rPr lang="en-US" sz="1600" dirty="0"/>
              <a:t>Special Education cost increases (tuition, services, placements)</a:t>
            </a:r>
          </a:p>
          <a:p>
            <a:pPr lvl="1">
              <a:lnSpc>
                <a:spcPct val="100000"/>
              </a:lnSpc>
            </a:pPr>
            <a:endParaRPr lang="en-US" sz="1600" dirty="0"/>
          </a:p>
          <a:p>
            <a:pPr marL="0" indent="0">
              <a:lnSpc>
                <a:spcPct val="100000"/>
              </a:lnSpc>
              <a:buNone/>
            </a:pPr>
            <a:r>
              <a:rPr lang="en-US" sz="1600" b="1" dirty="0"/>
              <a:t>Themes present in most districts:</a:t>
            </a:r>
          </a:p>
          <a:p>
            <a:pPr lvl="1">
              <a:lnSpc>
                <a:spcPct val="100000"/>
              </a:lnSpc>
            </a:pPr>
            <a:r>
              <a:rPr lang="en-US" sz="1600" dirty="0"/>
              <a:t>Transition of ESSER-funded positions/expenses to operating budget</a:t>
            </a:r>
          </a:p>
          <a:p>
            <a:pPr lvl="1">
              <a:lnSpc>
                <a:spcPct val="100000"/>
              </a:lnSpc>
            </a:pPr>
            <a:r>
              <a:rPr lang="en-US" sz="1600" dirty="0"/>
              <a:t>Utilities &amp; maintenance cost increases</a:t>
            </a:r>
          </a:p>
          <a:p>
            <a:pPr lvl="1">
              <a:lnSpc>
                <a:spcPct val="100000"/>
              </a:lnSpc>
            </a:pPr>
            <a:r>
              <a:rPr lang="en-US" sz="1600" dirty="0"/>
              <a:t>Health insurance increase</a:t>
            </a:r>
          </a:p>
          <a:p>
            <a:pPr lvl="1">
              <a:lnSpc>
                <a:spcPct val="100000"/>
              </a:lnSpc>
            </a:pPr>
            <a:r>
              <a:rPr lang="en-US" sz="1600" dirty="0"/>
              <a:t>Technology needs/investments</a:t>
            </a:r>
          </a:p>
        </p:txBody>
      </p:sp>
      <p:pic>
        <p:nvPicPr>
          <p:cNvPr id="5" name="Picture 4" descr="Desk with productivity items">
            <a:extLst>
              <a:ext uri="{FF2B5EF4-FFF2-40B4-BE49-F238E27FC236}">
                <a16:creationId xmlns:a16="http://schemas.microsoft.com/office/drawing/2014/main" id="{6ACD4373-B5D0-2639-CF89-DA32CE541CE8}"/>
              </a:ext>
            </a:extLst>
          </p:cNvPr>
          <p:cNvPicPr>
            <a:picLocks noChangeAspect="1"/>
          </p:cNvPicPr>
          <p:nvPr/>
        </p:nvPicPr>
        <p:blipFill>
          <a:blip r:embed="rId3"/>
          <a:srcRect l="27474" r="12224" b="-1"/>
          <a:stretch>
            <a:fillRect/>
          </a:stretch>
        </p:blipFill>
        <p:spPr>
          <a:xfrm>
            <a:off x="5996628" y="10"/>
            <a:ext cx="6195372" cy="6857990"/>
          </a:xfrm>
          <a:prstGeom prst="rect">
            <a:avLst/>
          </a:prstGeom>
        </p:spPr>
      </p:pic>
      <p:grpSp>
        <p:nvGrpSpPr>
          <p:cNvPr id="2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1881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E1053F4E-9FA5-4F7B-9769-047E79535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55F4BBBF-C9DC-479F-A1BE-FF850DEBBE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5" name="Freeform: Shape 14">
              <a:extLst>
                <a:ext uri="{FF2B5EF4-FFF2-40B4-BE49-F238E27FC236}">
                  <a16:creationId xmlns:a16="http://schemas.microsoft.com/office/drawing/2014/main" id="{492A23A5-A076-4C15-95E6-C18381238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78C4B48C-21BD-4F29-BC00-08E0F6916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96DFE4EE-5E3B-4031-ADF0-45EFF61D2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FC71B4D1-F553-4359-836B-EC80786F0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16C83396-4984-4487-9688-52E2316C0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C0422EB-AFD9-49D7-8C46-C4104EF4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43E51B9A-644C-400F-AB14-E15356DBA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4A8AD0FC-A9B3-70E6-06AA-2D3C7638F31D}"/>
              </a:ext>
            </a:extLst>
          </p:cNvPr>
          <p:cNvSpPr>
            <a:spLocks noGrp="1"/>
          </p:cNvSpPr>
          <p:nvPr>
            <p:ph type="title"/>
          </p:nvPr>
        </p:nvSpPr>
        <p:spPr>
          <a:xfrm>
            <a:off x="1198181" y="559813"/>
            <a:ext cx="8403019" cy="1664573"/>
          </a:xfrm>
        </p:spPr>
        <p:txBody>
          <a:bodyPr>
            <a:normAutofit/>
          </a:bodyPr>
          <a:lstStyle/>
          <a:p>
            <a:pPr algn="ctr"/>
            <a:r>
              <a:rPr lang="en-US" sz="4000" dirty="0"/>
              <a:t>Enrollment Percentage</a:t>
            </a:r>
            <a:br>
              <a:rPr lang="en-US" sz="4000" dirty="0"/>
            </a:br>
            <a:r>
              <a:rPr lang="en-US" sz="4000" dirty="0"/>
              <a:t>by Special Populations</a:t>
            </a:r>
          </a:p>
        </p:txBody>
      </p:sp>
      <p:grpSp>
        <p:nvGrpSpPr>
          <p:cNvPr id="23" name="Bottom Right">
            <a:extLst>
              <a:ext uri="{FF2B5EF4-FFF2-40B4-BE49-F238E27FC236}">
                <a16:creationId xmlns:a16="http://schemas.microsoft.com/office/drawing/2014/main" id="{141BAB31-8928-4D75-ACE2-02B9A560A6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4" name="Freeform: Shape 23">
              <a:extLst>
                <a:ext uri="{FF2B5EF4-FFF2-40B4-BE49-F238E27FC236}">
                  <a16:creationId xmlns:a16="http://schemas.microsoft.com/office/drawing/2014/main" id="{05B0271D-253C-444D-8377-D129153BC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25" name="Graphic 157">
              <a:extLst>
                <a:ext uri="{FF2B5EF4-FFF2-40B4-BE49-F238E27FC236}">
                  <a16:creationId xmlns:a16="http://schemas.microsoft.com/office/drawing/2014/main" id="{A16D60D9-8D7C-415E-9374-57111D22B3B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534C44BE-02AE-45F2-84CA-698BD9F19C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2D2CDD51-FEE1-4EF4-B149-93F86AF3B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A1F05C76-E0B3-4B36-85E8-080691636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D496DD1A-88F4-434C-A393-7EE56A3E2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BBFCD714-5E1B-4E5D-8D36-143BA93D5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9BFAD42E-CB70-418B-AD4E-4C9A7986C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8A7EA0D-8026-45BF-A0FA-80E335215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9DAC027B-93A4-43BF-A062-345585370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6" name="Content Placeholder 5">
            <a:extLst>
              <a:ext uri="{FF2B5EF4-FFF2-40B4-BE49-F238E27FC236}">
                <a16:creationId xmlns:a16="http://schemas.microsoft.com/office/drawing/2014/main" id="{1664699E-A455-E755-A39B-4EE8B36079B8}"/>
              </a:ext>
            </a:extLst>
          </p:cNvPr>
          <p:cNvGraphicFramePr>
            <a:graphicFrameLocks noGrp="1"/>
          </p:cNvGraphicFramePr>
          <p:nvPr>
            <p:ph idx="1"/>
            <p:extLst>
              <p:ext uri="{D42A27DB-BD31-4B8C-83A1-F6EECF244321}">
                <p14:modId xmlns:p14="http://schemas.microsoft.com/office/powerpoint/2010/main" val="1251078430"/>
              </p:ext>
            </p:extLst>
          </p:nvPr>
        </p:nvGraphicFramePr>
        <p:xfrm>
          <a:off x="1185863" y="2384425"/>
          <a:ext cx="8402637" cy="3729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530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3" name="Rectangle 37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5" name="Rectangle 37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77"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378" name="Freeform: Shape 377">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9" name="Freeform: Shape 378">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0" name="Freeform: Shape 379">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1" name="Freeform: Shape 380">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2" name="Freeform: Shape 381">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3" name="Freeform: Shape 382">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Freeform: Shape 5">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4" name="Freeform: Shape 383">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80C423B9-65E8-2884-F0BB-62CD3F880980}"/>
              </a:ext>
            </a:extLst>
          </p:cNvPr>
          <p:cNvSpPr>
            <a:spLocks noGrp="1"/>
          </p:cNvSpPr>
          <p:nvPr>
            <p:ph type="title"/>
          </p:nvPr>
        </p:nvSpPr>
        <p:spPr>
          <a:xfrm>
            <a:off x="1198181" y="168425"/>
            <a:ext cx="9988166" cy="1499401"/>
          </a:xfrm>
        </p:spPr>
        <p:txBody>
          <a:bodyPr vert="horz" lIns="91440" tIns="45720" rIns="91440" bIns="45720" rtlCol="0">
            <a:normAutofit/>
          </a:bodyPr>
          <a:lstStyle/>
          <a:p>
            <a:pPr algn="ctr"/>
            <a:r>
              <a:rPr lang="en-US" kern="1200">
                <a:latin typeface="+mj-lt"/>
                <a:ea typeface="+mj-ea"/>
                <a:cs typeface="+mj-cs"/>
              </a:rPr>
              <a:t>Total Expenditures per Pupil</a:t>
            </a:r>
          </a:p>
        </p:txBody>
      </p:sp>
      <p:grpSp>
        <p:nvGrpSpPr>
          <p:cNvPr id="386"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387"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389" name="Freeform: Shape 388">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0" name="Freeform: Shape 389">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1" name="Freeform: Shape 390">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2" name="Freeform: Shape 391">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3" name="Freeform: Shape 392">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4" name="Freeform: Shape 393">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5" name="Freeform: Shape 394">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88" name="Freeform: Shape 387">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370" name="Content Placeholder 5">
            <a:extLst>
              <a:ext uri="{FF2B5EF4-FFF2-40B4-BE49-F238E27FC236}">
                <a16:creationId xmlns:a16="http://schemas.microsoft.com/office/drawing/2014/main" id="{27509F7D-226D-7018-EC66-0C3645200FBB}"/>
              </a:ext>
            </a:extLst>
          </p:cNvPr>
          <p:cNvGraphicFramePr>
            <a:graphicFrameLocks noGrp="1"/>
          </p:cNvGraphicFramePr>
          <p:nvPr>
            <p:ph idx="1"/>
            <p:extLst>
              <p:ext uri="{D42A27DB-BD31-4B8C-83A1-F6EECF244321}">
                <p14:modId xmlns:p14="http://schemas.microsoft.com/office/powerpoint/2010/main" val="316429839"/>
              </p:ext>
            </p:extLst>
          </p:nvPr>
        </p:nvGraphicFramePr>
        <p:xfrm>
          <a:off x="1647227" y="1847031"/>
          <a:ext cx="8888250" cy="4276056"/>
        </p:xfrm>
        <a:graphic>
          <a:graphicData uri="http://schemas.openxmlformats.org/drawingml/2006/table">
            <a:tbl>
              <a:tblPr firstRow="1" bandRow="1">
                <a:tableStyleId>{5C22544A-7EE6-4342-B048-85BDC9FD1C3A}</a:tableStyleId>
              </a:tblPr>
              <a:tblGrid>
                <a:gridCol w="1308997">
                  <a:extLst>
                    <a:ext uri="{9D8B030D-6E8A-4147-A177-3AD203B41FA5}">
                      <a16:colId xmlns:a16="http://schemas.microsoft.com/office/drawing/2014/main" val="1308276690"/>
                    </a:ext>
                  </a:extLst>
                </a:gridCol>
                <a:gridCol w="2137220">
                  <a:extLst>
                    <a:ext uri="{9D8B030D-6E8A-4147-A177-3AD203B41FA5}">
                      <a16:colId xmlns:a16="http://schemas.microsoft.com/office/drawing/2014/main" val="120051955"/>
                    </a:ext>
                  </a:extLst>
                </a:gridCol>
                <a:gridCol w="1814011">
                  <a:extLst>
                    <a:ext uri="{9D8B030D-6E8A-4147-A177-3AD203B41FA5}">
                      <a16:colId xmlns:a16="http://schemas.microsoft.com/office/drawing/2014/main" val="2168953000"/>
                    </a:ext>
                  </a:extLst>
                </a:gridCol>
                <a:gridCol w="1814011">
                  <a:extLst>
                    <a:ext uri="{9D8B030D-6E8A-4147-A177-3AD203B41FA5}">
                      <a16:colId xmlns:a16="http://schemas.microsoft.com/office/drawing/2014/main" val="590139378"/>
                    </a:ext>
                  </a:extLst>
                </a:gridCol>
                <a:gridCol w="1814011">
                  <a:extLst>
                    <a:ext uri="{9D8B030D-6E8A-4147-A177-3AD203B41FA5}">
                      <a16:colId xmlns:a16="http://schemas.microsoft.com/office/drawing/2014/main" val="3149250819"/>
                    </a:ext>
                  </a:extLst>
                </a:gridCol>
              </a:tblGrid>
              <a:tr h="1076286">
                <a:tc>
                  <a:txBody>
                    <a:bodyPr/>
                    <a:lstStyle/>
                    <a:p>
                      <a:endParaRPr lang="en-US" sz="2900"/>
                    </a:p>
                  </a:txBody>
                  <a:tcPr marL="145444" marR="145444" marT="72722" marB="72722"/>
                </a:tc>
                <a:tc>
                  <a:txBody>
                    <a:bodyPr/>
                    <a:lstStyle/>
                    <a:p>
                      <a:pPr algn="ctr"/>
                      <a:r>
                        <a:rPr lang="en-US" sz="2900" dirty="0"/>
                        <a:t>Amesbury</a:t>
                      </a:r>
                    </a:p>
                  </a:txBody>
                  <a:tcPr marL="145444" marR="145444" marT="72722" marB="72722" anchor="ctr"/>
                </a:tc>
                <a:tc>
                  <a:txBody>
                    <a:bodyPr/>
                    <a:lstStyle/>
                    <a:p>
                      <a:pPr algn="ctr"/>
                      <a:r>
                        <a:rPr lang="en-US" sz="2900" dirty="0"/>
                        <a:t>Millbury</a:t>
                      </a:r>
                    </a:p>
                  </a:txBody>
                  <a:tcPr marL="145444" marR="145444" marT="72722" marB="72722" anchor="ctr"/>
                </a:tc>
                <a:tc>
                  <a:txBody>
                    <a:bodyPr/>
                    <a:lstStyle/>
                    <a:p>
                      <a:pPr algn="ctr"/>
                      <a:r>
                        <a:rPr lang="en-US" sz="2900" dirty="0"/>
                        <a:t>Oxford</a:t>
                      </a:r>
                    </a:p>
                  </a:txBody>
                  <a:tcPr marL="145444" marR="145444" marT="72722" marB="72722" anchor="ctr"/>
                </a:tc>
                <a:tc>
                  <a:txBody>
                    <a:bodyPr/>
                    <a:lstStyle/>
                    <a:p>
                      <a:pPr algn="ctr"/>
                      <a:r>
                        <a:rPr lang="en-US" sz="2900"/>
                        <a:t>South Hadley</a:t>
                      </a:r>
                    </a:p>
                  </a:txBody>
                  <a:tcPr marL="145444" marR="145444" marT="72722" marB="72722"/>
                </a:tc>
                <a:extLst>
                  <a:ext uri="{0D108BD9-81ED-4DB2-BD59-A6C34878D82A}">
                    <a16:rowId xmlns:a16="http://schemas.microsoft.com/office/drawing/2014/main" val="242175721"/>
                  </a:ext>
                </a:extLst>
              </a:tr>
              <a:tr h="639954">
                <a:tc>
                  <a:txBody>
                    <a:bodyPr/>
                    <a:lstStyle/>
                    <a:p>
                      <a:pPr algn="ctr"/>
                      <a:r>
                        <a:rPr lang="en-US" sz="2400" dirty="0"/>
                        <a:t>2023</a:t>
                      </a:r>
                    </a:p>
                  </a:txBody>
                  <a:tcPr marL="145444" marR="145444" marT="72722" marB="72722" anchor="ctr"/>
                </a:tc>
                <a:tc>
                  <a:txBody>
                    <a:bodyPr/>
                    <a:lstStyle/>
                    <a:p>
                      <a:pPr algn="ctr"/>
                      <a:r>
                        <a:rPr lang="en-US" sz="2400" dirty="0"/>
                        <a:t>$22,944</a:t>
                      </a:r>
                    </a:p>
                  </a:txBody>
                  <a:tcPr marL="145444" marR="145444" marT="72722" marB="72722" anchor="ctr"/>
                </a:tc>
                <a:tc>
                  <a:txBody>
                    <a:bodyPr/>
                    <a:lstStyle/>
                    <a:p>
                      <a:pPr algn="ctr"/>
                      <a:r>
                        <a:rPr lang="en-US" sz="2400"/>
                        <a:t>$20,033</a:t>
                      </a:r>
                    </a:p>
                  </a:txBody>
                  <a:tcPr marL="145444" marR="145444" marT="72722" marB="72722" anchor="ctr"/>
                </a:tc>
                <a:tc>
                  <a:txBody>
                    <a:bodyPr/>
                    <a:lstStyle/>
                    <a:p>
                      <a:pPr algn="ctr"/>
                      <a:r>
                        <a:rPr lang="en-US" sz="2400"/>
                        <a:t>$18,868</a:t>
                      </a:r>
                    </a:p>
                  </a:txBody>
                  <a:tcPr marL="145444" marR="145444" marT="72722" marB="72722" anchor="ctr"/>
                </a:tc>
                <a:tc>
                  <a:txBody>
                    <a:bodyPr/>
                    <a:lstStyle/>
                    <a:p>
                      <a:pPr algn="ctr"/>
                      <a:r>
                        <a:rPr lang="en-US" sz="2400"/>
                        <a:t>$19,100</a:t>
                      </a:r>
                    </a:p>
                  </a:txBody>
                  <a:tcPr marL="145444" marR="145444" marT="72722" marB="72722" anchor="ctr"/>
                </a:tc>
                <a:extLst>
                  <a:ext uri="{0D108BD9-81ED-4DB2-BD59-A6C34878D82A}">
                    <a16:rowId xmlns:a16="http://schemas.microsoft.com/office/drawing/2014/main" val="3117618516"/>
                  </a:ext>
                </a:extLst>
              </a:tr>
              <a:tr h="639954">
                <a:tc>
                  <a:txBody>
                    <a:bodyPr/>
                    <a:lstStyle/>
                    <a:p>
                      <a:pPr algn="ctr"/>
                      <a:r>
                        <a:rPr lang="en-US" sz="2400" dirty="0"/>
                        <a:t>2022</a:t>
                      </a:r>
                    </a:p>
                  </a:txBody>
                  <a:tcPr marL="145444" marR="145444" marT="72722" marB="72722" anchor="ctr"/>
                </a:tc>
                <a:tc>
                  <a:txBody>
                    <a:bodyPr/>
                    <a:lstStyle/>
                    <a:p>
                      <a:pPr algn="ctr"/>
                      <a:r>
                        <a:rPr lang="en-US" sz="2400" dirty="0"/>
                        <a:t>$21,622</a:t>
                      </a:r>
                    </a:p>
                  </a:txBody>
                  <a:tcPr marL="145444" marR="145444" marT="72722" marB="72722" anchor="ctr"/>
                </a:tc>
                <a:tc>
                  <a:txBody>
                    <a:bodyPr/>
                    <a:lstStyle/>
                    <a:p>
                      <a:pPr algn="ctr"/>
                      <a:r>
                        <a:rPr lang="en-US" sz="2400" dirty="0"/>
                        <a:t>$19,191</a:t>
                      </a:r>
                    </a:p>
                  </a:txBody>
                  <a:tcPr marL="145444" marR="145444" marT="72722" marB="72722" anchor="ctr"/>
                </a:tc>
                <a:tc>
                  <a:txBody>
                    <a:bodyPr/>
                    <a:lstStyle/>
                    <a:p>
                      <a:pPr algn="ctr"/>
                      <a:r>
                        <a:rPr lang="en-US" sz="2400" dirty="0"/>
                        <a:t>$18,334</a:t>
                      </a:r>
                    </a:p>
                  </a:txBody>
                  <a:tcPr marL="145444" marR="145444" marT="72722" marB="72722" anchor="ctr"/>
                </a:tc>
                <a:tc>
                  <a:txBody>
                    <a:bodyPr/>
                    <a:lstStyle/>
                    <a:p>
                      <a:pPr algn="ctr"/>
                      <a:r>
                        <a:rPr lang="en-US" sz="2400" dirty="0"/>
                        <a:t>$17,265</a:t>
                      </a:r>
                    </a:p>
                  </a:txBody>
                  <a:tcPr marL="145444" marR="145444" marT="72722" marB="72722" anchor="ctr"/>
                </a:tc>
                <a:extLst>
                  <a:ext uri="{0D108BD9-81ED-4DB2-BD59-A6C34878D82A}">
                    <a16:rowId xmlns:a16="http://schemas.microsoft.com/office/drawing/2014/main" val="3476090349"/>
                  </a:ext>
                </a:extLst>
              </a:tr>
              <a:tr h="639954">
                <a:tc>
                  <a:txBody>
                    <a:bodyPr/>
                    <a:lstStyle/>
                    <a:p>
                      <a:pPr algn="ctr"/>
                      <a:r>
                        <a:rPr lang="en-US" sz="2400" dirty="0"/>
                        <a:t>2021</a:t>
                      </a:r>
                    </a:p>
                  </a:txBody>
                  <a:tcPr marL="145444" marR="145444" marT="72722" marB="72722" anchor="ctr"/>
                </a:tc>
                <a:tc>
                  <a:txBody>
                    <a:bodyPr/>
                    <a:lstStyle/>
                    <a:p>
                      <a:pPr algn="ctr"/>
                      <a:r>
                        <a:rPr lang="en-US" sz="2400" dirty="0"/>
                        <a:t>$19,884</a:t>
                      </a:r>
                    </a:p>
                  </a:txBody>
                  <a:tcPr marL="145444" marR="145444" marT="72722" marB="72722" anchor="ctr"/>
                </a:tc>
                <a:tc>
                  <a:txBody>
                    <a:bodyPr/>
                    <a:lstStyle/>
                    <a:p>
                      <a:pPr algn="ctr"/>
                      <a:r>
                        <a:rPr lang="en-US" sz="2400" dirty="0"/>
                        <a:t>$18,938</a:t>
                      </a:r>
                    </a:p>
                  </a:txBody>
                  <a:tcPr marL="145444" marR="145444" marT="72722" marB="72722" anchor="ctr"/>
                </a:tc>
                <a:tc>
                  <a:txBody>
                    <a:bodyPr/>
                    <a:lstStyle/>
                    <a:p>
                      <a:pPr algn="ctr"/>
                      <a:r>
                        <a:rPr lang="en-US" sz="2400" dirty="0"/>
                        <a:t>$16,137</a:t>
                      </a:r>
                    </a:p>
                  </a:txBody>
                  <a:tcPr marL="145444" marR="145444" marT="72722" marB="72722" anchor="ctr"/>
                </a:tc>
                <a:tc>
                  <a:txBody>
                    <a:bodyPr/>
                    <a:lstStyle/>
                    <a:p>
                      <a:pPr algn="ctr"/>
                      <a:r>
                        <a:rPr lang="en-US" sz="2400" dirty="0"/>
                        <a:t>$16,034</a:t>
                      </a:r>
                    </a:p>
                  </a:txBody>
                  <a:tcPr marL="145444" marR="145444" marT="72722" marB="72722" anchor="ctr"/>
                </a:tc>
                <a:extLst>
                  <a:ext uri="{0D108BD9-81ED-4DB2-BD59-A6C34878D82A}">
                    <a16:rowId xmlns:a16="http://schemas.microsoft.com/office/drawing/2014/main" val="1815917297"/>
                  </a:ext>
                </a:extLst>
              </a:tr>
              <a:tr h="639954">
                <a:tc>
                  <a:txBody>
                    <a:bodyPr/>
                    <a:lstStyle/>
                    <a:p>
                      <a:pPr algn="ctr"/>
                      <a:r>
                        <a:rPr lang="en-US" sz="2400" dirty="0"/>
                        <a:t>2020</a:t>
                      </a:r>
                    </a:p>
                  </a:txBody>
                  <a:tcPr marL="145444" marR="145444" marT="72722" marB="72722" anchor="ctr"/>
                </a:tc>
                <a:tc>
                  <a:txBody>
                    <a:bodyPr/>
                    <a:lstStyle/>
                    <a:p>
                      <a:pPr algn="ctr"/>
                      <a:r>
                        <a:rPr lang="en-US" sz="2400" dirty="0"/>
                        <a:t>$17,828</a:t>
                      </a:r>
                    </a:p>
                  </a:txBody>
                  <a:tcPr marL="145444" marR="145444" marT="72722" marB="72722" anchor="ctr"/>
                </a:tc>
                <a:tc>
                  <a:txBody>
                    <a:bodyPr/>
                    <a:lstStyle/>
                    <a:p>
                      <a:pPr algn="ctr"/>
                      <a:r>
                        <a:rPr lang="en-US" sz="2400" dirty="0"/>
                        <a:t>$17,012</a:t>
                      </a:r>
                    </a:p>
                  </a:txBody>
                  <a:tcPr marL="145444" marR="145444" marT="72722" marB="72722" anchor="ctr"/>
                </a:tc>
                <a:tc>
                  <a:txBody>
                    <a:bodyPr/>
                    <a:lstStyle/>
                    <a:p>
                      <a:pPr algn="ctr"/>
                      <a:r>
                        <a:rPr lang="en-US" sz="2400" dirty="0"/>
                        <a:t>$14,784</a:t>
                      </a:r>
                    </a:p>
                  </a:txBody>
                  <a:tcPr marL="145444" marR="145444" marT="72722" marB="72722" anchor="ctr"/>
                </a:tc>
                <a:tc>
                  <a:txBody>
                    <a:bodyPr/>
                    <a:lstStyle/>
                    <a:p>
                      <a:pPr algn="ctr"/>
                      <a:r>
                        <a:rPr lang="en-US" sz="2400" dirty="0"/>
                        <a:t>$15,080</a:t>
                      </a:r>
                    </a:p>
                  </a:txBody>
                  <a:tcPr marL="145444" marR="145444" marT="72722" marB="72722" anchor="ctr"/>
                </a:tc>
                <a:extLst>
                  <a:ext uri="{0D108BD9-81ED-4DB2-BD59-A6C34878D82A}">
                    <a16:rowId xmlns:a16="http://schemas.microsoft.com/office/drawing/2014/main" val="660761832"/>
                  </a:ext>
                </a:extLst>
              </a:tr>
              <a:tr h="639954">
                <a:tc>
                  <a:txBody>
                    <a:bodyPr/>
                    <a:lstStyle/>
                    <a:p>
                      <a:pPr algn="ctr"/>
                      <a:r>
                        <a:rPr lang="en-US" sz="2400" dirty="0"/>
                        <a:t>2019</a:t>
                      </a:r>
                    </a:p>
                  </a:txBody>
                  <a:tcPr marL="145444" marR="145444" marT="72722" marB="72722" anchor="ctr"/>
                </a:tc>
                <a:tc>
                  <a:txBody>
                    <a:bodyPr/>
                    <a:lstStyle/>
                    <a:p>
                      <a:pPr algn="ctr"/>
                      <a:r>
                        <a:rPr lang="en-US" sz="2400" dirty="0"/>
                        <a:t>$17,844</a:t>
                      </a:r>
                    </a:p>
                  </a:txBody>
                  <a:tcPr marL="145444" marR="145444" marT="72722" marB="72722" anchor="ctr"/>
                </a:tc>
                <a:tc>
                  <a:txBody>
                    <a:bodyPr/>
                    <a:lstStyle/>
                    <a:p>
                      <a:pPr algn="ctr"/>
                      <a:r>
                        <a:rPr lang="en-US" sz="2400" dirty="0"/>
                        <a:t>$16,983</a:t>
                      </a:r>
                    </a:p>
                  </a:txBody>
                  <a:tcPr marL="145444" marR="145444" marT="72722" marB="72722" anchor="ctr"/>
                </a:tc>
                <a:tc>
                  <a:txBody>
                    <a:bodyPr/>
                    <a:lstStyle/>
                    <a:p>
                      <a:pPr algn="ctr"/>
                      <a:r>
                        <a:rPr lang="en-US" sz="2400" dirty="0"/>
                        <a:t>$14,515</a:t>
                      </a:r>
                    </a:p>
                  </a:txBody>
                  <a:tcPr marL="145444" marR="145444" marT="72722" marB="72722" anchor="ctr"/>
                </a:tc>
                <a:tc>
                  <a:txBody>
                    <a:bodyPr/>
                    <a:lstStyle/>
                    <a:p>
                      <a:pPr algn="ctr"/>
                      <a:r>
                        <a:rPr lang="en-US" sz="2400" dirty="0"/>
                        <a:t>$14,979</a:t>
                      </a:r>
                    </a:p>
                  </a:txBody>
                  <a:tcPr marL="145444" marR="145444" marT="72722" marB="72722" anchor="ctr"/>
                </a:tc>
                <a:extLst>
                  <a:ext uri="{0D108BD9-81ED-4DB2-BD59-A6C34878D82A}">
                    <a16:rowId xmlns:a16="http://schemas.microsoft.com/office/drawing/2014/main" val="1598307590"/>
                  </a:ext>
                </a:extLst>
              </a:tr>
            </a:tbl>
          </a:graphicData>
        </a:graphic>
      </p:graphicFrame>
    </p:spTree>
    <p:extLst>
      <p:ext uri="{BB962C8B-B14F-4D97-AF65-F5344CB8AC3E}">
        <p14:creationId xmlns:p14="http://schemas.microsoft.com/office/powerpoint/2010/main" val="11458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 name="Top left">
            <a:extLst>
              <a:ext uri="{FF2B5EF4-FFF2-40B4-BE49-F238E27FC236}">
                <a16:creationId xmlns:a16="http://schemas.microsoft.com/office/drawing/2014/main" id="{F73EC8D8-C118-4A24-B3A2-F22636F20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6" name="Freeform: Shape 15">
              <a:extLst>
                <a:ext uri="{FF2B5EF4-FFF2-40B4-BE49-F238E27FC236}">
                  <a16:creationId xmlns:a16="http://schemas.microsoft.com/office/drawing/2014/main" id="{33A839E4-FE02-4C32-B9F7-07884043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Freeform: Shape 16">
              <a:extLst>
                <a:ext uri="{FF2B5EF4-FFF2-40B4-BE49-F238E27FC236}">
                  <a16:creationId xmlns:a16="http://schemas.microsoft.com/office/drawing/2014/main" id="{9C10340A-FCF2-4B86-A53A-4AC07E6CF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2E85F37B-D9B1-4701-B54A-A91E836FA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227C5295-7462-4E42-B19A-682465F9F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712C31CF-3625-4E9F-99FC-C7AA5BBA8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36EDCF2F-2C4B-4D4B-964F-F640BCDCE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21">
              <a:extLst>
                <a:ext uri="{FF2B5EF4-FFF2-40B4-BE49-F238E27FC236}">
                  <a16:creationId xmlns:a16="http://schemas.microsoft.com/office/drawing/2014/main" id="{21B0354D-2FFC-40F9-91E5-A83DDD770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Shape 22">
              <a:extLst>
                <a:ext uri="{FF2B5EF4-FFF2-40B4-BE49-F238E27FC236}">
                  <a16:creationId xmlns:a16="http://schemas.microsoft.com/office/drawing/2014/main" id="{E4F4CED2-0CA8-4824-93F0-00BE4C7D1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FE0BC078-FA7A-503D-AB28-DDEF799F3773}"/>
              </a:ext>
            </a:extLst>
          </p:cNvPr>
          <p:cNvSpPr>
            <a:spLocks noGrp="1"/>
          </p:cNvSpPr>
          <p:nvPr>
            <p:ph type="title"/>
          </p:nvPr>
        </p:nvSpPr>
        <p:spPr>
          <a:xfrm>
            <a:off x="906797" y="347421"/>
            <a:ext cx="3980254" cy="1186367"/>
          </a:xfrm>
        </p:spPr>
        <p:txBody>
          <a:bodyPr>
            <a:normAutofit/>
          </a:bodyPr>
          <a:lstStyle/>
          <a:p>
            <a:pPr algn="ctr"/>
            <a:r>
              <a:rPr lang="en-US" dirty="0"/>
              <a:t>Class Size</a:t>
            </a:r>
          </a:p>
        </p:txBody>
      </p:sp>
      <p:grpSp>
        <p:nvGrpSpPr>
          <p:cNvPr id="25" name="Bottom Right">
            <a:extLst>
              <a:ext uri="{FF2B5EF4-FFF2-40B4-BE49-F238E27FC236}">
                <a16:creationId xmlns:a16="http://schemas.microsoft.com/office/drawing/2014/main" id="{3BA0B410-FA41-4CD6-A923-146E029BB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6" name="Graphic 157">
              <a:extLst>
                <a:ext uri="{FF2B5EF4-FFF2-40B4-BE49-F238E27FC236}">
                  <a16:creationId xmlns:a16="http://schemas.microsoft.com/office/drawing/2014/main" id="{2448B270-CA89-4A7C-8CFC-8237ED03AE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8" name="Freeform: Shape 27">
                <a:extLst>
                  <a:ext uri="{FF2B5EF4-FFF2-40B4-BE49-F238E27FC236}">
                    <a16:creationId xmlns:a16="http://schemas.microsoft.com/office/drawing/2014/main" id="{BD2ED6FF-1F6E-4BF0-BFFF-5CB8D36F1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2F2CCA35-C35D-416B-A083-A167138A5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70FAEE04-D524-4356-8CFE-091D44ED1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F641E2E-FB37-449C-96DA-945907C75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283CE73A-E65A-44EA-9C23-C6F2137AF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Shape 32">
                <a:extLst>
                  <a:ext uri="{FF2B5EF4-FFF2-40B4-BE49-F238E27FC236}">
                    <a16:creationId xmlns:a16="http://schemas.microsoft.com/office/drawing/2014/main" id="{41745A30-6979-4D1D-A629-E7C0C6A53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Shape 33">
                <a:extLst>
                  <a:ext uri="{FF2B5EF4-FFF2-40B4-BE49-F238E27FC236}">
                    <a16:creationId xmlns:a16="http://schemas.microsoft.com/office/drawing/2014/main" id="{E70C366B-087F-442D-AC20-1319F97A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7" name="Freeform: Shape 26">
              <a:extLst>
                <a:ext uri="{FF2B5EF4-FFF2-40B4-BE49-F238E27FC236}">
                  <a16:creationId xmlns:a16="http://schemas.microsoft.com/office/drawing/2014/main" id="{1D2F7A6B-9CB6-4AC5-B906-664FC95A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6" name="Content Placeholder 5">
            <a:extLst>
              <a:ext uri="{FF2B5EF4-FFF2-40B4-BE49-F238E27FC236}">
                <a16:creationId xmlns:a16="http://schemas.microsoft.com/office/drawing/2014/main" id="{2AAC8A74-F0B6-DDD0-6FFE-589CC22E41A4}"/>
              </a:ext>
            </a:extLst>
          </p:cNvPr>
          <p:cNvGraphicFramePr>
            <a:graphicFrameLocks noGrp="1"/>
          </p:cNvGraphicFramePr>
          <p:nvPr>
            <p:ph idx="1"/>
            <p:extLst>
              <p:ext uri="{D42A27DB-BD31-4B8C-83A1-F6EECF244321}">
                <p14:modId xmlns:p14="http://schemas.microsoft.com/office/powerpoint/2010/main" val="4113530670"/>
              </p:ext>
            </p:extLst>
          </p:nvPr>
        </p:nvGraphicFramePr>
        <p:xfrm>
          <a:off x="5408988" y="378489"/>
          <a:ext cx="6173409" cy="584346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58B3549-5069-55C0-1877-C479F222ADC3}"/>
              </a:ext>
            </a:extLst>
          </p:cNvPr>
          <p:cNvSpPr txBox="1"/>
          <p:nvPr/>
        </p:nvSpPr>
        <p:spPr>
          <a:xfrm>
            <a:off x="9919869" y="1698927"/>
            <a:ext cx="1096775" cy="246221"/>
          </a:xfrm>
          <a:prstGeom prst="rect">
            <a:avLst/>
          </a:prstGeom>
          <a:noFill/>
        </p:spPr>
        <p:txBody>
          <a:bodyPr wrap="none" rtlCol="0">
            <a:spAutoFit/>
          </a:bodyPr>
          <a:lstStyle/>
          <a:p>
            <a:r>
              <a:rPr lang="en-US" sz="1000" dirty="0"/>
              <a:t>26 - 28 students</a:t>
            </a:r>
          </a:p>
        </p:txBody>
      </p:sp>
      <p:sp>
        <p:nvSpPr>
          <p:cNvPr id="8" name="TextBox 7">
            <a:extLst>
              <a:ext uri="{FF2B5EF4-FFF2-40B4-BE49-F238E27FC236}">
                <a16:creationId xmlns:a16="http://schemas.microsoft.com/office/drawing/2014/main" id="{3BF2620B-3B79-1208-54AE-35E3246F1E1C}"/>
              </a:ext>
            </a:extLst>
          </p:cNvPr>
          <p:cNvSpPr txBox="1"/>
          <p:nvPr/>
        </p:nvSpPr>
        <p:spPr>
          <a:xfrm>
            <a:off x="10090877" y="2862968"/>
            <a:ext cx="841897" cy="246221"/>
          </a:xfrm>
          <a:prstGeom prst="rect">
            <a:avLst/>
          </a:prstGeom>
          <a:noFill/>
        </p:spPr>
        <p:txBody>
          <a:bodyPr wrap="none" rtlCol="0">
            <a:spAutoFit/>
          </a:bodyPr>
          <a:lstStyle/>
          <a:p>
            <a:r>
              <a:rPr lang="en-US" sz="1000" dirty="0"/>
              <a:t>27 students</a:t>
            </a:r>
          </a:p>
        </p:txBody>
      </p:sp>
      <p:sp>
        <p:nvSpPr>
          <p:cNvPr id="9" name="TextBox 8">
            <a:extLst>
              <a:ext uri="{FF2B5EF4-FFF2-40B4-BE49-F238E27FC236}">
                <a16:creationId xmlns:a16="http://schemas.microsoft.com/office/drawing/2014/main" id="{19262FA4-C823-7453-1594-A2BDE890B46D}"/>
              </a:ext>
            </a:extLst>
          </p:cNvPr>
          <p:cNvSpPr txBox="1"/>
          <p:nvPr/>
        </p:nvSpPr>
        <p:spPr>
          <a:xfrm>
            <a:off x="9915101" y="4027918"/>
            <a:ext cx="841897" cy="246221"/>
          </a:xfrm>
          <a:prstGeom prst="rect">
            <a:avLst/>
          </a:prstGeom>
          <a:noFill/>
        </p:spPr>
        <p:txBody>
          <a:bodyPr wrap="none" rtlCol="0">
            <a:spAutoFit/>
          </a:bodyPr>
          <a:lstStyle/>
          <a:p>
            <a:r>
              <a:rPr lang="en-US" sz="1000" dirty="0"/>
              <a:t>26 students</a:t>
            </a:r>
          </a:p>
        </p:txBody>
      </p:sp>
      <p:sp>
        <p:nvSpPr>
          <p:cNvPr id="10" name="TextBox 9">
            <a:extLst>
              <a:ext uri="{FF2B5EF4-FFF2-40B4-BE49-F238E27FC236}">
                <a16:creationId xmlns:a16="http://schemas.microsoft.com/office/drawing/2014/main" id="{337EA28C-6734-1890-CB60-0C6E7709458F}"/>
              </a:ext>
            </a:extLst>
          </p:cNvPr>
          <p:cNvSpPr txBox="1"/>
          <p:nvPr/>
        </p:nvSpPr>
        <p:spPr>
          <a:xfrm>
            <a:off x="8992440" y="5183661"/>
            <a:ext cx="841897" cy="246221"/>
          </a:xfrm>
          <a:prstGeom prst="rect">
            <a:avLst/>
          </a:prstGeom>
          <a:noFill/>
        </p:spPr>
        <p:txBody>
          <a:bodyPr wrap="none" rtlCol="0">
            <a:spAutoFit/>
          </a:bodyPr>
          <a:lstStyle/>
          <a:p>
            <a:r>
              <a:rPr lang="en-US" sz="1000" dirty="0"/>
              <a:t>20 students</a:t>
            </a:r>
          </a:p>
        </p:txBody>
      </p:sp>
      <p:graphicFrame>
        <p:nvGraphicFramePr>
          <p:cNvPr id="12" name="Table 11">
            <a:extLst>
              <a:ext uri="{FF2B5EF4-FFF2-40B4-BE49-F238E27FC236}">
                <a16:creationId xmlns:a16="http://schemas.microsoft.com/office/drawing/2014/main" id="{1DA3F1BE-52D7-3436-98B0-1A9D924AC493}"/>
              </a:ext>
            </a:extLst>
          </p:cNvPr>
          <p:cNvGraphicFramePr>
            <a:graphicFrameLocks noGrp="1"/>
          </p:cNvGraphicFramePr>
          <p:nvPr>
            <p:extLst>
              <p:ext uri="{D42A27DB-BD31-4B8C-83A1-F6EECF244321}">
                <p14:modId xmlns:p14="http://schemas.microsoft.com/office/powerpoint/2010/main" val="1214094388"/>
              </p:ext>
            </p:extLst>
          </p:nvPr>
        </p:nvGraphicFramePr>
        <p:xfrm>
          <a:off x="316902" y="1993523"/>
          <a:ext cx="4923792" cy="741218"/>
        </p:xfrm>
        <a:graphic>
          <a:graphicData uri="http://schemas.openxmlformats.org/drawingml/2006/table">
            <a:tbl>
              <a:tblPr firstRow="1" bandRow="1">
                <a:tableStyleId>{5C22544A-7EE6-4342-B048-85BDC9FD1C3A}</a:tableStyleId>
              </a:tblPr>
              <a:tblGrid>
                <a:gridCol w="1641264">
                  <a:extLst>
                    <a:ext uri="{9D8B030D-6E8A-4147-A177-3AD203B41FA5}">
                      <a16:colId xmlns:a16="http://schemas.microsoft.com/office/drawing/2014/main" val="761333663"/>
                    </a:ext>
                  </a:extLst>
                </a:gridCol>
                <a:gridCol w="1641264">
                  <a:extLst>
                    <a:ext uri="{9D8B030D-6E8A-4147-A177-3AD203B41FA5}">
                      <a16:colId xmlns:a16="http://schemas.microsoft.com/office/drawing/2014/main" val="3287375613"/>
                    </a:ext>
                  </a:extLst>
                </a:gridCol>
                <a:gridCol w="1641264">
                  <a:extLst>
                    <a:ext uri="{9D8B030D-6E8A-4147-A177-3AD203B41FA5}">
                      <a16:colId xmlns:a16="http://schemas.microsoft.com/office/drawing/2014/main" val="3371558513"/>
                    </a:ext>
                  </a:extLst>
                </a:gridCol>
              </a:tblGrid>
              <a:tr h="370609">
                <a:tc>
                  <a:txBody>
                    <a:bodyPr/>
                    <a:lstStyle/>
                    <a:p>
                      <a:pPr algn="ctr"/>
                      <a:r>
                        <a:rPr lang="en-US" sz="1600" dirty="0"/>
                        <a:t>AMESBURY</a:t>
                      </a:r>
                    </a:p>
                  </a:txBody>
                  <a:tcPr anchor="ctr"/>
                </a:tc>
                <a:tc>
                  <a:txBody>
                    <a:bodyPr/>
                    <a:lstStyle/>
                    <a:p>
                      <a:pPr algn="ctr"/>
                      <a:r>
                        <a:rPr lang="en-US" sz="1600" dirty="0"/>
                        <a:t>MILLBURY</a:t>
                      </a:r>
                    </a:p>
                  </a:txBody>
                  <a:tcPr anchor="ctr"/>
                </a:tc>
                <a:tc>
                  <a:txBody>
                    <a:bodyPr/>
                    <a:lstStyle/>
                    <a:p>
                      <a:pPr algn="ctr"/>
                      <a:r>
                        <a:rPr lang="en-US" sz="1600" dirty="0"/>
                        <a:t>OXFORD</a:t>
                      </a:r>
                    </a:p>
                  </a:txBody>
                  <a:tcPr anchor="ctr"/>
                </a:tc>
                <a:extLst>
                  <a:ext uri="{0D108BD9-81ED-4DB2-BD59-A6C34878D82A}">
                    <a16:rowId xmlns:a16="http://schemas.microsoft.com/office/drawing/2014/main" val="3637493737"/>
                  </a:ext>
                </a:extLst>
              </a:tr>
              <a:tr h="370609">
                <a:tc>
                  <a:txBody>
                    <a:bodyPr/>
                    <a:lstStyle/>
                    <a:p>
                      <a:pPr algn="ctr"/>
                      <a:r>
                        <a:rPr lang="en-US" sz="1600" dirty="0"/>
                        <a:t>16</a:t>
                      </a:r>
                    </a:p>
                  </a:txBody>
                  <a:tcPr anchor="ctr"/>
                </a:tc>
                <a:tc>
                  <a:txBody>
                    <a:bodyPr/>
                    <a:lstStyle/>
                    <a:p>
                      <a:pPr algn="ctr"/>
                      <a:r>
                        <a:rPr lang="en-US" sz="1600" dirty="0"/>
                        <a:t>18</a:t>
                      </a:r>
                    </a:p>
                  </a:txBody>
                  <a:tcPr anchor="ctr"/>
                </a:tc>
                <a:tc>
                  <a:txBody>
                    <a:bodyPr/>
                    <a:lstStyle/>
                    <a:p>
                      <a:pPr algn="ctr"/>
                      <a:r>
                        <a:rPr lang="en-US" sz="1600" dirty="0"/>
                        <a:t>18</a:t>
                      </a:r>
                    </a:p>
                  </a:txBody>
                  <a:tcPr anchor="ctr"/>
                </a:tc>
                <a:extLst>
                  <a:ext uri="{0D108BD9-81ED-4DB2-BD59-A6C34878D82A}">
                    <a16:rowId xmlns:a16="http://schemas.microsoft.com/office/drawing/2014/main" val="4265916372"/>
                  </a:ext>
                </a:extLst>
              </a:tr>
            </a:tbl>
          </a:graphicData>
        </a:graphic>
      </p:graphicFrame>
      <p:pic>
        <p:nvPicPr>
          <p:cNvPr id="24" name="Picture 23" descr="A group of children laughing">
            <a:extLst>
              <a:ext uri="{FF2B5EF4-FFF2-40B4-BE49-F238E27FC236}">
                <a16:creationId xmlns:a16="http://schemas.microsoft.com/office/drawing/2014/main" id="{EAD52E0A-281B-0C39-D61A-A59FE613D99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5923" y="2893905"/>
            <a:ext cx="4935513" cy="3291949"/>
          </a:xfrm>
          <a:prstGeom prst="rect">
            <a:avLst/>
          </a:prstGeom>
        </p:spPr>
      </p:pic>
    </p:spTree>
    <p:extLst>
      <p:ext uri="{BB962C8B-B14F-4D97-AF65-F5344CB8AC3E}">
        <p14:creationId xmlns:p14="http://schemas.microsoft.com/office/powerpoint/2010/main" val="162924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Top left">
            <a:extLst>
              <a:ext uri="{FF2B5EF4-FFF2-40B4-BE49-F238E27FC236}">
                <a16:creationId xmlns:a16="http://schemas.microsoft.com/office/drawing/2014/main" id="{4210BA9D-B4AC-4A1D-B63B-44F10A9A7D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0" name="Freeform: Shape 39">
              <a:extLst>
                <a:ext uri="{FF2B5EF4-FFF2-40B4-BE49-F238E27FC236}">
                  <a16:creationId xmlns:a16="http://schemas.microsoft.com/office/drawing/2014/main" id="{2AB57F67-BA3E-4168-B776-298ABEE40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Freeform: Shape 40">
              <a:extLst>
                <a:ext uri="{FF2B5EF4-FFF2-40B4-BE49-F238E27FC236}">
                  <a16:creationId xmlns:a16="http://schemas.microsoft.com/office/drawing/2014/main" id="{1A37E474-2AB5-44C2-89C5-00B18BBF0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3C7682BD-43A7-412C-9D1C-C253EDF7F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CE322CA5-5700-49C5-B2F4-5451AEC68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7FF4B5E5-C2CB-47A0-BDC9-D9560C77B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DC206FD4-2993-45C6-A6D2-945277425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0AC4F993-F14F-4F25-A6AB-1AD9E2A82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1CD13FF4-3251-4983-B074-BD35A9902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BF1D25F5-1A1F-3A21-17EC-936FBE95D4A4}"/>
              </a:ext>
            </a:extLst>
          </p:cNvPr>
          <p:cNvSpPr>
            <a:spLocks noGrp="1"/>
          </p:cNvSpPr>
          <p:nvPr>
            <p:ph type="title"/>
          </p:nvPr>
        </p:nvSpPr>
        <p:spPr>
          <a:xfrm>
            <a:off x="1005654" y="744909"/>
            <a:ext cx="3776416" cy="3155419"/>
          </a:xfrm>
        </p:spPr>
        <p:txBody>
          <a:bodyPr vert="horz" lIns="91440" tIns="45720" rIns="91440" bIns="45720" rtlCol="0" anchor="b">
            <a:normAutofit/>
          </a:bodyPr>
          <a:lstStyle/>
          <a:p>
            <a:r>
              <a:rPr lang="en-US" sz="5400" kern="1200" dirty="0">
                <a:solidFill>
                  <a:schemeClr val="tx2"/>
                </a:solidFill>
                <a:latin typeface="+mj-lt"/>
                <a:ea typeface="+mj-ea"/>
                <a:cs typeface="+mj-cs"/>
              </a:rPr>
              <a:t>Teacher Salaries</a:t>
            </a:r>
          </a:p>
        </p:txBody>
      </p:sp>
      <p:grpSp>
        <p:nvGrpSpPr>
          <p:cNvPr id="49" name="Cross">
            <a:extLst>
              <a:ext uri="{FF2B5EF4-FFF2-40B4-BE49-F238E27FC236}">
                <a16:creationId xmlns:a16="http://schemas.microsoft.com/office/drawing/2014/main" id="{80F56037-8334-4400-9C7A-A3BEFA96A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50" name="Straight Connector 49">
              <a:extLst>
                <a:ext uri="{FF2B5EF4-FFF2-40B4-BE49-F238E27FC236}">
                  <a16:creationId xmlns:a16="http://schemas.microsoft.com/office/drawing/2014/main" id="{060AD0EB-D554-49C4-9728-C64D6D686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C9432895-644F-4E09-97C7-F8DB36AAE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53" name="Bottom Right">
            <a:extLst>
              <a:ext uri="{FF2B5EF4-FFF2-40B4-BE49-F238E27FC236}">
                <a16:creationId xmlns:a16="http://schemas.microsoft.com/office/drawing/2014/main" id="{6B310A71-665E-47AB-9D80-2D90F7D92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4" name="Freeform: Shape 53">
              <a:extLst>
                <a:ext uri="{FF2B5EF4-FFF2-40B4-BE49-F238E27FC236}">
                  <a16:creationId xmlns:a16="http://schemas.microsoft.com/office/drawing/2014/main" id="{6AD1AF10-782F-4908-A718-EA87EC717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5" name="Graphic 157">
              <a:extLst>
                <a:ext uri="{FF2B5EF4-FFF2-40B4-BE49-F238E27FC236}">
                  <a16:creationId xmlns:a16="http://schemas.microsoft.com/office/drawing/2014/main" id="{A935357A-B553-44CD-9376-FE1E605750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7" name="Freeform: Shape 56">
                <a:extLst>
                  <a:ext uri="{FF2B5EF4-FFF2-40B4-BE49-F238E27FC236}">
                    <a16:creationId xmlns:a16="http://schemas.microsoft.com/office/drawing/2014/main" id="{71A180B9-74EE-45CB-8BC1-41E1C0758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D0ED6DBC-425A-4959-8ACF-4263EEF24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1B431B70-9FAD-408D-890D-646D4840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8E532E75-ACFE-4179-B41D-039B3B768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1C81F463-8260-4AAF-9233-3FE29293C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5D51C233-AAFA-43B0-85ED-E42E8DE5E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0D7BBAB6-5F70-4658-9F1E-4F56C83F0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6" name="Freeform: Shape 55">
              <a:extLst>
                <a:ext uri="{FF2B5EF4-FFF2-40B4-BE49-F238E27FC236}">
                  <a16:creationId xmlns:a16="http://schemas.microsoft.com/office/drawing/2014/main" id="{2FADCFE9-3879-4BEB-8C66-8CDE96527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4" name="Content Placeholder 3">
            <a:extLst>
              <a:ext uri="{FF2B5EF4-FFF2-40B4-BE49-F238E27FC236}">
                <a16:creationId xmlns:a16="http://schemas.microsoft.com/office/drawing/2014/main" id="{9708BD9A-84AB-1EB9-C87E-9EED1456A8DA}"/>
              </a:ext>
            </a:extLst>
          </p:cNvPr>
          <p:cNvGraphicFramePr>
            <a:graphicFrameLocks noGrp="1"/>
          </p:cNvGraphicFramePr>
          <p:nvPr>
            <p:ph idx="1"/>
            <p:extLst>
              <p:ext uri="{D42A27DB-BD31-4B8C-83A1-F6EECF244321}">
                <p14:modId xmlns:p14="http://schemas.microsoft.com/office/powerpoint/2010/main" val="178951938"/>
              </p:ext>
            </p:extLst>
          </p:nvPr>
        </p:nvGraphicFramePr>
        <p:xfrm>
          <a:off x="4236309" y="4296563"/>
          <a:ext cx="7442220" cy="730429"/>
        </p:xfrm>
        <a:graphic>
          <a:graphicData uri="http://schemas.openxmlformats.org/drawingml/2006/table">
            <a:tbl>
              <a:tblPr firstRow="1" bandRow="1">
                <a:tableStyleId>{5C22544A-7EE6-4342-B048-85BDC9FD1C3A}</a:tableStyleId>
              </a:tblPr>
              <a:tblGrid>
                <a:gridCol w="834455">
                  <a:extLst>
                    <a:ext uri="{9D8B030D-6E8A-4147-A177-3AD203B41FA5}">
                      <a16:colId xmlns:a16="http://schemas.microsoft.com/office/drawing/2014/main" val="3718492592"/>
                    </a:ext>
                  </a:extLst>
                </a:gridCol>
                <a:gridCol w="2142836">
                  <a:extLst>
                    <a:ext uri="{9D8B030D-6E8A-4147-A177-3AD203B41FA5}">
                      <a16:colId xmlns:a16="http://schemas.microsoft.com/office/drawing/2014/main" val="2623616217"/>
                    </a:ext>
                  </a:extLst>
                </a:gridCol>
                <a:gridCol w="1487055">
                  <a:extLst>
                    <a:ext uri="{9D8B030D-6E8A-4147-A177-3AD203B41FA5}">
                      <a16:colId xmlns:a16="http://schemas.microsoft.com/office/drawing/2014/main" val="911943461"/>
                    </a:ext>
                  </a:extLst>
                </a:gridCol>
                <a:gridCol w="1477818">
                  <a:extLst>
                    <a:ext uri="{9D8B030D-6E8A-4147-A177-3AD203B41FA5}">
                      <a16:colId xmlns:a16="http://schemas.microsoft.com/office/drawing/2014/main" val="2258948706"/>
                    </a:ext>
                  </a:extLst>
                </a:gridCol>
                <a:gridCol w="1500056">
                  <a:extLst>
                    <a:ext uri="{9D8B030D-6E8A-4147-A177-3AD203B41FA5}">
                      <a16:colId xmlns:a16="http://schemas.microsoft.com/office/drawing/2014/main" val="1299431967"/>
                    </a:ext>
                  </a:extLst>
                </a:gridCol>
              </a:tblGrid>
              <a:tr h="730429">
                <a:tc>
                  <a:txBody>
                    <a:bodyPr/>
                    <a:lstStyle/>
                    <a:p>
                      <a:pPr algn="ctr"/>
                      <a:r>
                        <a:rPr lang="en-US" sz="1200" dirty="0"/>
                        <a:t>FTE Count (2021)</a:t>
                      </a:r>
                    </a:p>
                  </a:txBody>
                  <a:tcPr marL="98707" marR="98707" marT="49353" marB="49353" anchor="ctr"/>
                </a:tc>
                <a:tc>
                  <a:txBody>
                    <a:bodyPr/>
                    <a:lstStyle/>
                    <a:p>
                      <a:pPr algn="ctr"/>
                      <a:r>
                        <a:rPr lang="en-US" sz="1900" dirty="0"/>
                        <a:t>159.3</a:t>
                      </a:r>
                    </a:p>
                  </a:txBody>
                  <a:tcPr marL="98707" marR="98707" marT="49353" marB="49353" anchor="ctr"/>
                </a:tc>
                <a:tc>
                  <a:txBody>
                    <a:bodyPr/>
                    <a:lstStyle/>
                    <a:p>
                      <a:pPr algn="ctr"/>
                      <a:r>
                        <a:rPr lang="en-US" sz="1900" dirty="0"/>
                        <a:t>134.4</a:t>
                      </a:r>
                    </a:p>
                  </a:txBody>
                  <a:tcPr marL="98707" marR="98707" marT="49353" marB="49353" anchor="ctr"/>
                </a:tc>
                <a:tc>
                  <a:txBody>
                    <a:bodyPr/>
                    <a:lstStyle/>
                    <a:p>
                      <a:pPr algn="ctr"/>
                      <a:r>
                        <a:rPr lang="en-US" sz="1900"/>
                        <a:t>116.3</a:t>
                      </a:r>
                    </a:p>
                  </a:txBody>
                  <a:tcPr marL="98707" marR="98707" marT="49353" marB="49353" anchor="ctr"/>
                </a:tc>
                <a:tc>
                  <a:txBody>
                    <a:bodyPr/>
                    <a:lstStyle/>
                    <a:p>
                      <a:pPr algn="ctr"/>
                      <a:r>
                        <a:rPr lang="en-US" sz="1900" dirty="0"/>
                        <a:t>142</a:t>
                      </a:r>
                    </a:p>
                  </a:txBody>
                  <a:tcPr marL="98707" marR="98707" marT="49353" marB="49353" anchor="ctr"/>
                </a:tc>
                <a:extLst>
                  <a:ext uri="{0D108BD9-81ED-4DB2-BD59-A6C34878D82A}">
                    <a16:rowId xmlns:a16="http://schemas.microsoft.com/office/drawing/2014/main" val="1581294369"/>
                  </a:ext>
                </a:extLst>
              </a:tr>
            </a:tbl>
          </a:graphicData>
        </a:graphic>
      </p:graphicFrame>
      <p:graphicFrame>
        <p:nvGraphicFramePr>
          <p:cNvPr id="3" name="Table 2">
            <a:extLst>
              <a:ext uri="{FF2B5EF4-FFF2-40B4-BE49-F238E27FC236}">
                <a16:creationId xmlns:a16="http://schemas.microsoft.com/office/drawing/2014/main" id="{3B242264-E4C2-7002-79CB-870B37B36D1E}"/>
              </a:ext>
            </a:extLst>
          </p:cNvPr>
          <p:cNvGraphicFramePr>
            <a:graphicFrameLocks noGrp="1"/>
          </p:cNvGraphicFramePr>
          <p:nvPr>
            <p:extLst>
              <p:ext uri="{D42A27DB-BD31-4B8C-83A1-F6EECF244321}">
                <p14:modId xmlns:p14="http://schemas.microsoft.com/office/powerpoint/2010/main" val="1859483905"/>
              </p:ext>
            </p:extLst>
          </p:nvPr>
        </p:nvGraphicFramePr>
        <p:xfrm>
          <a:off x="4236309" y="1770001"/>
          <a:ext cx="7442220" cy="2494280"/>
        </p:xfrm>
        <a:graphic>
          <a:graphicData uri="http://schemas.openxmlformats.org/drawingml/2006/table">
            <a:tbl>
              <a:tblPr firstRow="1" bandRow="1">
                <a:tableStyleId>{5C22544A-7EE6-4342-B048-85BDC9FD1C3A}</a:tableStyleId>
              </a:tblPr>
              <a:tblGrid>
                <a:gridCol w="829808">
                  <a:extLst>
                    <a:ext uri="{9D8B030D-6E8A-4147-A177-3AD203B41FA5}">
                      <a16:colId xmlns:a16="http://schemas.microsoft.com/office/drawing/2014/main" val="1770904584"/>
                    </a:ext>
                  </a:extLst>
                </a:gridCol>
                <a:gridCol w="2147080">
                  <a:extLst>
                    <a:ext uri="{9D8B030D-6E8A-4147-A177-3AD203B41FA5}">
                      <a16:colId xmlns:a16="http://schemas.microsoft.com/office/drawing/2014/main" val="1815462201"/>
                    </a:ext>
                  </a:extLst>
                </a:gridCol>
                <a:gridCol w="1488444">
                  <a:extLst>
                    <a:ext uri="{9D8B030D-6E8A-4147-A177-3AD203B41FA5}">
                      <a16:colId xmlns:a16="http://schemas.microsoft.com/office/drawing/2014/main" val="2590589267"/>
                    </a:ext>
                  </a:extLst>
                </a:gridCol>
                <a:gridCol w="1488444">
                  <a:extLst>
                    <a:ext uri="{9D8B030D-6E8A-4147-A177-3AD203B41FA5}">
                      <a16:colId xmlns:a16="http://schemas.microsoft.com/office/drawing/2014/main" val="1085954927"/>
                    </a:ext>
                  </a:extLst>
                </a:gridCol>
                <a:gridCol w="1488444">
                  <a:extLst>
                    <a:ext uri="{9D8B030D-6E8A-4147-A177-3AD203B41FA5}">
                      <a16:colId xmlns:a16="http://schemas.microsoft.com/office/drawing/2014/main" val="3191057244"/>
                    </a:ext>
                  </a:extLst>
                </a:gridCol>
              </a:tblGrid>
              <a:tr h="370840">
                <a:tc>
                  <a:txBody>
                    <a:bodyPr/>
                    <a:lstStyle/>
                    <a:p>
                      <a:pPr algn="ctr"/>
                      <a:endParaRPr lang="en-US" dirty="0"/>
                    </a:p>
                  </a:txBody>
                  <a:tcPr anchor="ctr"/>
                </a:tc>
                <a:tc>
                  <a:txBody>
                    <a:bodyPr/>
                    <a:lstStyle/>
                    <a:p>
                      <a:pPr algn="ctr"/>
                      <a:r>
                        <a:rPr lang="en-US" dirty="0"/>
                        <a:t>Amesbury</a:t>
                      </a:r>
                    </a:p>
                  </a:txBody>
                  <a:tcPr anchor="ctr"/>
                </a:tc>
                <a:tc>
                  <a:txBody>
                    <a:bodyPr/>
                    <a:lstStyle/>
                    <a:p>
                      <a:pPr algn="ctr"/>
                      <a:r>
                        <a:rPr lang="en-US" dirty="0"/>
                        <a:t>Millbury</a:t>
                      </a:r>
                    </a:p>
                  </a:txBody>
                  <a:tcPr anchor="ctr"/>
                </a:tc>
                <a:tc>
                  <a:txBody>
                    <a:bodyPr/>
                    <a:lstStyle/>
                    <a:p>
                      <a:pPr algn="ctr"/>
                      <a:r>
                        <a:rPr lang="en-US" dirty="0"/>
                        <a:t>Oxford</a:t>
                      </a:r>
                    </a:p>
                  </a:txBody>
                  <a:tcPr anchor="ctr"/>
                </a:tc>
                <a:tc>
                  <a:txBody>
                    <a:bodyPr/>
                    <a:lstStyle/>
                    <a:p>
                      <a:pPr algn="ctr"/>
                      <a:r>
                        <a:rPr lang="en-US" dirty="0"/>
                        <a:t>South Hadley</a:t>
                      </a:r>
                    </a:p>
                  </a:txBody>
                  <a:tcPr anchor="ctr"/>
                </a:tc>
                <a:extLst>
                  <a:ext uri="{0D108BD9-81ED-4DB2-BD59-A6C34878D82A}">
                    <a16:rowId xmlns:a16="http://schemas.microsoft.com/office/drawing/2014/main" val="3667651430"/>
                  </a:ext>
                </a:extLst>
              </a:tr>
              <a:tr h="370840">
                <a:tc>
                  <a:txBody>
                    <a:bodyPr/>
                    <a:lstStyle/>
                    <a:p>
                      <a:pPr algn="ctr"/>
                      <a:r>
                        <a:rPr lang="en-US" dirty="0"/>
                        <a:t>2021</a:t>
                      </a:r>
                    </a:p>
                  </a:txBody>
                  <a:tcPr anchor="ctr"/>
                </a:tc>
                <a:tc>
                  <a:txBody>
                    <a:bodyPr/>
                    <a:lstStyle/>
                    <a:p>
                      <a:pPr algn="ctr"/>
                      <a:r>
                        <a:rPr lang="en-US" dirty="0"/>
                        <a:t>$86,626</a:t>
                      </a:r>
                    </a:p>
                  </a:txBody>
                  <a:tcPr anchor="ctr"/>
                </a:tc>
                <a:tc>
                  <a:txBody>
                    <a:bodyPr/>
                    <a:lstStyle/>
                    <a:p>
                      <a:pPr algn="ctr"/>
                      <a:r>
                        <a:rPr lang="en-US" dirty="0"/>
                        <a:t>$81,528</a:t>
                      </a:r>
                    </a:p>
                  </a:txBody>
                  <a:tcPr anchor="ctr"/>
                </a:tc>
                <a:tc>
                  <a:txBody>
                    <a:bodyPr/>
                    <a:lstStyle/>
                    <a:p>
                      <a:pPr algn="ctr"/>
                      <a:r>
                        <a:rPr lang="en-US" dirty="0"/>
                        <a:t>$74,441</a:t>
                      </a:r>
                    </a:p>
                  </a:txBody>
                  <a:tcPr anchor="ctr"/>
                </a:tc>
                <a:tc>
                  <a:txBody>
                    <a:bodyPr/>
                    <a:lstStyle/>
                    <a:p>
                      <a:pPr algn="ctr"/>
                      <a:r>
                        <a:rPr lang="en-US" dirty="0"/>
                        <a:t>$75,637</a:t>
                      </a:r>
                    </a:p>
                  </a:txBody>
                  <a:tcPr anchor="ctr"/>
                </a:tc>
                <a:extLst>
                  <a:ext uri="{0D108BD9-81ED-4DB2-BD59-A6C34878D82A}">
                    <a16:rowId xmlns:a16="http://schemas.microsoft.com/office/drawing/2014/main" val="618883716"/>
                  </a:ext>
                </a:extLst>
              </a:tr>
              <a:tr h="370840">
                <a:tc>
                  <a:txBody>
                    <a:bodyPr/>
                    <a:lstStyle/>
                    <a:p>
                      <a:pPr algn="ctr"/>
                      <a:r>
                        <a:rPr lang="en-US" dirty="0"/>
                        <a:t>2020</a:t>
                      </a:r>
                    </a:p>
                  </a:txBody>
                  <a:tcPr anchor="ctr"/>
                </a:tc>
                <a:tc>
                  <a:txBody>
                    <a:bodyPr/>
                    <a:lstStyle/>
                    <a:p>
                      <a:pPr algn="ctr"/>
                      <a:r>
                        <a:rPr lang="en-US" dirty="0"/>
                        <a:t>$81,751</a:t>
                      </a:r>
                    </a:p>
                  </a:txBody>
                  <a:tcPr anchor="ctr"/>
                </a:tc>
                <a:tc>
                  <a:txBody>
                    <a:bodyPr/>
                    <a:lstStyle/>
                    <a:p>
                      <a:pPr algn="ctr"/>
                      <a:r>
                        <a:rPr lang="en-US" dirty="0"/>
                        <a:t>$83,615</a:t>
                      </a:r>
                    </a:p>
                  </a:txBody>
                  <a:tcPr anchor="ctr"/>
                </a:tc>
                <a:tc>
                  <a:txBody>
                    <a:bodyPr/>
                    <a:lstStyle/>
                    <a:p>
                      <a:pPr algn="ctr"/>
                      <a:r>
                        <a:rPr lang="en-US" dirty="0"/>
                        <a:t>$70,478</a:t>
                      </a:r>
                    </a:p>
                  </a:txBody>
                  <a:tcPr anchor="ctr"/>
                </a:tc>
                <a:tc>
                  <a:txBody>
                    <a:bodyPr/>
                    <a:lstStyle/>
                    <a:p>
                      <a:pPr algn="ctr"/>
                      <a:r>
                        <a:rPr lang="en-US" dirty="0"/>
                        <a:t>$71,655</a:t>
                      </a:r>
                    </a:p>
                  </a:txBody>
                  <a:tcPr anchor="ctr"/>
                </a:tc>
                <a:extLst>
                  <a:ext uri="{0D108BD9-81ED-4DB2-BD59-A6C34878D82A}">
                    <a16:rowId xmlns:a16="http://schemas.microsoft.com/office/drawing/2014/main" val="130887137"/>
                  </a:ext>
                </a:extLst>
              </a:tr>
              <a:tr h="370840">
                <a:tc>
                  <a:txBody>
                    <a:bodyPr/>
                    <a:lstStyle/>
                    <a:p>
                      <a:pPr algn="ctr"/>
                      <a:r>
                        <a:rPr lang="en-US" dirty="0"/>
                        <a:t>2019</a:t>
                      </a:r>
                    </a:p>
                  </a:txBody>
                  <a:tcPr anchor="ctr"/>
                </a:tc>
                <a:tc>
                  <a:txBody>
                    <a:bodyPr/>
                    <a:lstStyle/>
                    <a:p>
                      <a:pPr algn="ctr"/>
                      <a:r>
                        <a:rPr lang="en-US" dirty="0"/>
                        <a:t>$79,129</a:t>
                      </a:r>
                    </a:p>
                  </a:txBody>
                  <a:tcPr anchor="ctr"/>
                </a:tc>
                <a:tc>
                  <a:txBody>
                    <a:bodyPr/>
                    <a:lstStyle/>
                    <a:p>
                      <a:pPr algn="ctr"/>
                      <a:r>
                        <a:rPr lang="en-US" dirty="0"/>
                        <a:t>$78,593</a:t>
                      </a:r>
                    </a:p>
                  </a:txBody>
                  <a:tcPr anchor="ctr"/>
                </a:tc>
                <a:tc>
                  <a:txBody>
                    <a:bodyPr/>
                    <a:lstStyle/>
                    <a:p>
                      <a:pPr algn="ctr"/>
                      <a:r>
                        <a:rPr lang="en-US" dirty="0"/>
                        <a:t>$69,980</a:t>
                      </a:r>
                    </a:p>
                  </a:txBody>
                  <a:tcPr anchor="ctr"/>
                </a:tc>
                <a:tc>
                  <a:txBody>
                    <a:bodyPr/>
                    <a:lstStyle/>
                    <a:p>
                      <a:pPr algn="ctr"/>
                      <a:r>
                        <a:rPr lang="en-US" dirty="0"/>
                        <a:t>$72,690</a:t>
                      </a:r>
                    </a:p>
                  </a:txBody>
                  <a:tcPr anchor="ctr"/>
                </a:tc>
                <a:extLst>
                  <a:ext uri="{0D108BD9-81ED-4DB2-BD59-A6C34878D82A}">
                    <a16:rowId xmlns:a16="http://schemas.microsoft.com/office/drawing/2014/main" val="67828996"/>
                  </a:ext>
                </a:extLst>
              </a:tr>
              <a:tr h="370840">
                <a:tc>
                  <a:txBody>
                    <a:bodyPr/>
                    <a:lstStyle/>
                    <a:p>
                      <a:pPr algn="ctr"/>
                      <a:r>
                        <a:rPr lang="en-US" dirty="0"/>
                        <a:t>2018</a:t>
                      </a:r>
                    </a:p>
                  </a:txBody>
                  <a:tcPr anchor="ctr"/>
                </a:tc>
                <a:tc>
                  <a:txBody>
                    <a:bodyPr/>
                    <a:lstStyle/>
                    <a:p>
                      <a:pPr algn="ctr"/>
                      <a:r>
                        <a:rPr lang="en-US" dirty="0"/>
                        <a:t>$76,770</a:t>
                      </a:r>
                    </a:p>
                  </a:txBody>
                  <a:tcPr anchor="ctr"/>
                </a:tc>
                <a:tc>
                  <a:txBody>
                    <a:bodyPr/>
                    <a:lstStyle/>
                    <a:p>
                      <a:pPr algn="ctr"/>
                      <a:r>
                        <a:rPr lang="en-US" dirty="0"/>
                        <a:t>$78,928</a:t>
                      </a:r>
                    </a:p>
                  </a:txBody>
                  <a:tcPr anchor="ctr"/>
                </a:tc>
                <a:tc>
                  <a:txBody>
                    <a:bodyPr/>
                    <a:lstStyle/>
                    <a:p>
                      <a:pPr algn="ctr"/>
                      <a:r>
                        <a:rPr lang="en-US" dirty="0"/>
                        <a:t>$69,536</a:t>
                      </a:r>
                    </a:p>
                  </a:txBody>
                  <a:tcPr anchor="ctr"/>
                </a:tc>
                <a:tc>
                  <a:txBody>
                    <a:bodyPr/>
                    <a:lstStyle/>
                    <a:p>
                      <a:pPr algn="ctr"/>
                      <a:r>
                        <a:rPr lang="en-US" dirty="0"/>
                        <a:t>$70,181</a:t>
                      </a:r>
                    </a:p>
                  </a:txBody>
                  <a:tcPr anchor="ctr"/>
                </a:tc>
                <a:extLst>
                  <a:ext uri="{0D108BD9-81ED-4DB2-BD59-A6C34878D82A}">
                    <a16:rowId xmlns:a16="http://schemas.microsoft.com/office/drawing/2014/main" val="1389920448"/>
                  </a:ext>
                </a:extLst>
              </a:tr>
              <a:tr h="370840">
                <a:tc>
                  <a:txBody>
                    <a:bodyPr/>
                    <a:lstStyle/>
                    <a:p>
                      <a:pPr algn="ctr"/>
                      <a:r>
                        <a:rPr lang="en-US" dirty="0"/>
                        <a:t>2017</a:t>
                      </a:r>
                    </a:p>
                  </a:txBody>
                  <a:tcPr anchor="ctr"/>
                </a:tc>
                <a:tc>
                  <a:txBody>
                    <a:bodyPr/>
                    <a:lstStyle/>
                    <a:p>
                      <a:pPr algn="ctr"/>
                      <a:r>
                        <a:rPr lang="en-US" dirty="0"/>
                        <a:t>$76,997</a:t>
                      </a:r>
                    </a:p>
                  </a:txBody>
                  <a:tcPr anchor="ctr"/>
                </a:tc>
                <a:tc>
                  <a:txBody>
                    <a:bodyPr/>
                    <a:lstStyle/>
                    <a:p>
                      <a:pPr algn="ctr"/>
                      <a:r>
                        <a:rPr lang="en-US" dirty="0"/>
                        <a:t>$81,124</a:t>
                      </a:r>
                    </a:p>
                  </a:txBody>
                  <a:tcPr anchor="ctr"/>
                </a:tc>
                <a:tc>
                  <a:txBody>
                    <a:bodyPr/>
                    <a:lstStyle/>
                    <a:p>
                      <a:pPr algn="ctr"/>
                      <a:r>
                        <a:rPr lang="en-US" dirty="0"/>
                        <a:t>$68,432</a:t>
                      </a:r>
                    </a:p>
                  </a:txBody>
                  <a:tcPr anchor="ctr"/>
                </a:tc>
                <a:tc>
                  <a:txBody>
                    <a:bodyPr/>
                    <a:lstStyle/>
                    <a:p>
                      <a:pPr algn="ctr"/>
                      <a:r>
                        <a:rPr lang="en-US" dirty="0"/>
                        <a:t>$74,979</a:t>
                      </a:r>
                    </a:p>
                  </a:txBody>
                  <a:tcPr anchor="ctr"/>
                </a:tc>
                <a:extLst>
                  <a:ext uri="{0D108BD9-81ED-4DB2-BD59-A6C34878D82A}">
                    <a16:rowId xmlns:a16="http://schemas.microsoft.com/office/drawing/2014/main" val="1816944045"/>
                  </a:ext>
                </a:extLst>
              </a:tr>
            </a:tbl>
          </a:graphicData>
        </a:graphic>
      </p:graphicFrame>
    </p:spTree>
    <p:extLst>
      <p:ext uri="{BB962C8B-B14F-4D97-AF65-F5344CB8AC3E}">
        <p14:creationId xmlns:p14="http://schemas.microsoft.com/office/powerpoint/2010/main" val="370745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Rectangle 41">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Black pen against a sheet with shaded numbers">
            <a:extLst>
              <a:ext uri="{FF2B5EF4-FFF2-40B4-BE49-F238E27FC236}">
                <a16:creationId xmlns:a16="http://schemas.microsoft.com/office/drawing/2014/main" id="{2ACC7298-B0DD-7DFF-376B-8699D1DB2A66}"/>
              </a:ext>
            </a:extLst>
          </p:cNvPr>
          <p:cNvPicPr>
            <a:picLocks noChangeAspect="1"/>
          </p:cNvPicPr>
          <p:nvPr/>
        </p:nvPicPr>
        <p:blipFill>
          <a:blip r:embed="rId2">
            <a:alphaModFix amt="60000"/>
          </a:blip>
          <a:srcRect t="5524" r="-1" b="10201"/>
          <a:stretch>
            <a:fillRect/>
          </a:stretch>
        </p:blipFill>
        <p:spPr>
          <a:xfrm>
            <a:off x="-30413" y="15178"/>
            <a:ext cx="12188932" cy="6856614"/>
          </a:xfrm>
          <a:prstGeom prst="rect">
            <a:avLst/>
          </a:prstGeom>
        </p:spPr>
      </p:pic>
      <p:grpSp>
        <p:nvGrpSpPr>
          <p:cNvPr id="44"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5" name="Freeform: Shape 44">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FE72F930-2235-2E7F-0068-07328600C54D}"/>
              </a:ext>
            </a:extLst>
          </p:cNvPr>
          <p:cNvSpPr>
            <a:spLocks noGrp="1"/>
          </p:cNvSpPr>
          <p:nvPr>
            <p:ph type="title"/>
          </p:nvPr>
        </p:nvSpPr>
        <p:spPr>
          <a:xfrm>
            <a:off x="1387256" y="263468"/>
            <a:ext cx="4921462" cy="1253969"/>
          </a:xfrm>
        </p:spPr>
        <p:txBody>
          <a:bodyPr anchor="ctr">
            <a:normAutofit/>
          </a:bodyPr>
          <a:lstStyle/>
          <a:p>
            <a:r>
              <a:rPr lang="en-US" dirty="0">
                <a:solidFill>
                  <a:srgbClr val="FFFFFF"/>
                </a:solidFill>
              </a:rPr>
              <a:t>MCAS test results</a:t>
            </a:r>
          </a:p>
        </p:txBody>
      </p:sp>
      <p:grpSp>
        <p:nvGrpSpPr>
          <p:cNvPr id="53"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4"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6" name="Freeform: Shape 55">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5" name="Freeform: Shape 54">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4" name="Content Placeholder 3">
            <a:extLst>
              <a:ext uri="{FF2B5EF4-FFF2-40B4-BE49-F238E27FC236}">
                <a16:creationId xmlns:a16="http://schemas.microsoft.com/office/drawing/2014/main" id="{765E99C1-2CBD-50C8-85F9-12D6107EA6ED}"/>
              </a:ext>
            </a:extLst>
          </p:cNvPr>
          <p:cNvGraphicFramePr>
            <a:graphicFrameLocks noGrp="1"/>
          </p:cNvGraphicFramePr>
          <p:nvPr>
            <p:ph idx="1"/>
            <p:extLst>
              <p:ext uri="{D42A27DB-BD31-4B8C-83A1-F6EECF244321}">
                <p14:modId xmlns:p14="http://schemas.microsoft.com/office/powerpoint/2010/main" val="1142044225"/>
              </p:ext>
            </p:extLst>
          </p:nvPr>
        </p:nvGraphicFramePr>
        <p:xfrm>
          <a:off x="646419" y="1822390"/>
          <a:ext cx="10896114" cy="3200628"/>
        </p:xfrm>
        <a:graphic>
          <a:graphicData uri="http://schemas.openxmlformats.org/drawingml/2006/table">
            <a:tbl>
              <a:tblPr firstRow="1" bandRow="1">
                <a:tableStyleId>{5C22544A-7EE6-4342-B048-85BDC9FD1C3A}</a:tableStyleId>
              </a:tblPr>
              <a:tblGrid>
                <a:gridCol w="968720">
                  <a:extLst>
                    <a:ext uri="{9D8B030D-6E8A-4147-A177-3AD203B41FA5}">
                      <a16:colId xmlns:a16="http://schemas.microsoft.com/office/drawing/2014/main" val="3375841835"/>
                    </a:ext>
                  </a:extLst>
                </a:gridCol>
                <a:gridCol w="1360235">
                  <a:extLst>
                    <a:ext uri="{9D8B030D-6E8A-4147-A177-3AD203B41FA5}">
                      <a16:colId xmlns:a16="http://schemas.microsoft.com/office/drawing/2014/main" val="859969787"/>
                    </a:ext>
                  </a:extLst>
                </a:gridCol>
                <a:gridCol w="665048">
                  <a:extLst>
                    <a:ext uri="{9D8B030D-6E8A-4147-A177-3AD203B41FA5}">
                      <a16:colId xmlns:a16="http://schemas.microsoft.com/office/drawing/2014/main" val="2437892783"/>
                    </a:ext>
                  </a:extLst>
                </a:gridCol>
                <a:gridCol w="632273">
                  <a:extLst>
                    <a:ext uri="{9D8B030D-6E8A-4147-A177-3AD203B41FA5}">
                      <a16:colId xmlns:a16="http://schemas.microsoft.com/office/drawing/2014/main" val="1690808712"/>
                    </a:ext>
                  </a:extLst>
                </a:gridCol>
                <a:gridCol w="531088">
                  <a:extLst>
                    <a:ext uri="{9D8B030D-6E8A-4147-A177-3AD203B41FA5}">
                      <a16:colId xmlns:a16="http://schemas.microsoft.com/office/drawing/2014/main" val="2862982847"/>
                    </a:ext>
                  </a:extLst>
                </a:gridCol>
                <a:gridCol w="748750">
                  <a:extLst>
                    <a:ext uri="{9D8B030D-6E8A-4147-A177-3AD203B41FA5}">
                      <a16:colId xmlns:a16="http://schemas.microsoft.com/office/drawing/2014/main" val="4174842641"/>
                    </a:ext>
                  </a:extLst>
                </a:gridCol>
                <a:gridCol w="748750">
                  <a:extLst>
                    <a:ext uri="{9D8B030D-6E8A-4147-A177-3AD203B41FA5}">
                      <a16:colId xmlns:a16="http://schemas.microsoft.com/office/drawing/2014/main" val="617635223"/>
                    </a:ext>
                  </a:extLst>
                </a:gridCol>
                <a:gridCol w="748750">
                  <a:extLst>
                    <a:ext uri="{9D8B030D-6E8A-4147-A177-3AD203B41FA5}">
                      <a16:colId xmlns:a16="http://schemas.microsoft.com/office/drawing/2014/main" val="1667742841"/>
                    </a:ext>
                  </a:extLst>
                </a:gridCol>
                <a:gridCol w="621875">
                  <a:extLst>
                    <a:ext uri="{9D8B030D-6E8A-4147-A177-3AD203B41FA5}">
                      <a16:colId xmlns:a16="http://schemas.microsoft.com/office/drawing/2014/main" val="2164798938"/>
                    </a:ext>
                  </a:extLst>
                </a:gridCol>
                <a:gridCol w="986827">
                  <a:extLst>
                    <a:ext uri="{9D8B030D-6E8A-4147-A177-3AD203B41FA5}">
                      <a16:colId xmlns:a16="http://schemas.microsoft.com/office/drawing/2014/main" val="510060243"/>
                    </a:ext>
                  </a:extLst>
                </a:gridCol>
                <a:gridCol w="637548">
                  <a:extLst>
                    <a:ext uri="{9D8B030D-6E8A-4147-A177-3AD203B41FA5}">
                      <a16:colId xmlns:a16="http://schemas.microsoft.com/office/drawing/2014/main" val="1630920517"/>
                    </a:ext>
                  </a:extLst>
                </a:gridCol>
                <a:gridCol w="748750">
                  <a:extLst>
                    <a:ext uri="{9D8B030D-6E8A-4147-A177-3AD203B41FA5}">
                      <a16:colId xmlns:a16="http://schemas.microsoft.com/office/drawing/2014/main" val="512586573"/>
                    </a:ext>
                  </a:extLst>
                </a:gridCol>
                <a:gridCol w="748750">
                  <a:extLst>
                    <a:ext uri="{9D8B030D-6E8A-4147-A177-3AD203B41FA5}">
                      <a16:colId xmlns:a16="http://schemas.microsoft.com/office/drawing/2014/main" val="2788632292"/>
                    </a:ext>
                  </a:extLst>
                </a:gridCol>
                <a:gridCol w="748750">
                  <a:extLst>
                    <a:ext uri="{9D8B030D-6E8A-4147-A177-3AD203B41FA5}">
                      <a16:colId xmlns:a16="http://schemas.microsoft.com/office/drawing/2014/main" val="3024461481"/>
                    </a:ext>
                  </a:extLst>
                </a:gridCol>
              </a:tblGrid>
              <a:tr h="370840">
                <a:tc rowSpan="3" gridSpan="5">
                  <a:txBody>
                    <a:bodyPr/>
                    <a:lstStyle/>
                    <a:p>
                      <a:pPr algn="ctr"/>
                      <a:r>
                        <a:rPr lang="en-US" dirty="0"/>
                        <a:t>2025 Enrollment</a:t>
                      </a:r>
                    </a:p>
                  </a:txBody>
                  <a:tcPr anchor="ctr"/>
                </a:tc>
                <a:tc rowSpan="3" hMerge="1">
                  <a:txBody>
                    <a:bodyPr/>
                    <a:lstStyle/>
                    <a:p>
                      <a:endParaRPr lang="en-US" dirty="0"/>
                    </a:p>
                  </a:txBody>
                  <a:tcPr anchor="ctr"/>
                </a:tc>
                <a:tc rowSpan="3" hMerge="1">
                  <a:txBody>
                    <a:bodyPr/>
                    <a:lstStyle/>
                    <a:p>
                      <a:endParaRPr lang="en-US"/>
                    </a:p>
                  </a:txBody>
                  <a:tcPr/>
                </a:tc>
                <a:tc rowSpan="3" hMerge="1">
                  <a:txBody>
                    <a:bodyPr/>
                    <a:lstStyle/>
                    <a:p>
                      <a:endParaRPr lang="en-US" dirty="0"/>
                    </a:p>
                  </a:txBody>
                  <a:tcPr/>
                </a:tc>
                <a:tc rowSpan="3" hMerge="1">
                  <a:txBody>
                    <a:bodyPr/>
                    <a:lstStyle/>
                    <a:p>
                      <a:endParaRPr lang="en-US" dirty="0"/>
                    </a:p>
                  </a:txBody>
                  <a:tcPr/>
                </a:tc>
                <a:tc gridSpan="9">
                  <a:txBody>
                    <a:bodyPr/>
                    <a:lstStyle/>
                    <a:p>
                      <a:pPr algn="ctr"/>
                      <a:r>
                        <a:rPr lang="en-US" dirty="0"/>
                        <a:t>2025 MCAS</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00989514"/>
                  </a:ext>
                </a:extLst>
              </a:tr>
              <a:tr h="370840">
                <a:tc gridSpan="5" vMerge="1">
                  <a:txBody>
                    <a:bodyPr/>
                    <a:lstStyle/>
                    <a:p>
                      <a:endParaRPr lang="en-US" dirty="0"/>
                    </a:p>
                  </a:txBody>
                  <a:tcPr anchor="ctr"/>
                </a:tc>
                <a:tc hMerge="1" vMerge="1">
                  <a:txBody>
                    <a:bodyPr/>
                    <a:lstStyle/>
                    <a:p>
                      <a:pPr algn="ctr"/>
                      <a:endParaRPr lang="en-US" sz="1200" b="1" dirty="0"/>
                    </a:p>
                  </a:txBody>
                  <a:tcPr anchor="ctr"/>
                </a:tc>
                <a:tc hMerge="1" vMerge="1">
                  <a:txBody>
                    <a:bodyPr/>
                    <a:lstStyle/>
                    <a:p>
                      <a:endParaRPr lang="en-US" sz="1100"/>
                    </a:p>
                  </a:txBody>
                  <a:tcPr/>
                </a:tc>
                <a:tc hMerge="1" vMerge="1">
                  <a:txBody>
                    <a:bodyPr/>
                    <a:lstStyle/>
                    <a:p>
                      <a:endParaRPr lang="en-US" sz="1100"/>
                    </a:p>
                  </a:txBody>
                  <a:tcPr/>
                </a:tc>
                <a:tc hMerge="1" vMerge="1">
                  <a:txBody>
                    <a:bodyPr/>
                    <a:lstStyle/>
                    <a:p>
                      <a:endParaRPr lang="en-US" sz="1100" dirty="0"/>
                    </a:p>
                  </a:txBody>
                  <a:tcPr/>
                </a:tc>
                <a:tc gridSpan="5">
                  <a:txBody>
                    <a:bodyPr/>
                    <a:lstStyle/>
                    <a:p>
                      <a:pPr algn="ctr"/>
                      <a:r>
                        <a:rPr lang="en-US" sz="1200" b="1" dirty="0"/>
                        <a:t>% Meeting or Exceeding Expectations</a:t>
                      </a:r>
                    </a:p>
                  </a:txBody>
                  <a:tcPr anchor="ct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dirty="0"/>
                    </a:p>
                  </a:txBody>
                  <a:tcPr/>
                </a:tc>
                <a:tc gridSpan="4">
                  <a:txBody>
                    <a:bodyPr/>
                    <a:lstStyle/>
                    <a:p>
                      <a:pPr algn="ctr"/>
                      <a:r>
                        <a:rPr lang="en-US" sz="1200" b="1" dirty="0"/>
                        <a:t>Growth Average SGP</a:t>
                      </a:r>
                    </a:p>
                  </a:txBody>
                  <a:tcPr anchor="ctr"/>
                </a:tc>
                <a:tc hMerge="1">
                  <a:txBody>
                    <a:bodyPr/>
                    <a:lstStyle/>
                    <a:p>
                      <a:endParaRPr lang="en-US" sz="1100"/>
                    </a:p>
                  </a:txBody>
                  <a:tcPr/>
                </a:tc>
                <a:tc hMerge="1">
                  <a:txBody>
                    <a:bodyPr/>
                    <a:lstStyle/>
                    <a:p>
                      <a:endParaRPr lang="en-US" sz="1100"/>
                    </a:p>
                  </a:txBody>
                  <a:tcPr/>
                </a:tc>
                <a:tc hMerge="1">
                  <a:txBody>
                    <a:bodyPr/>
                    <a:lstStyle/>
                    <a:p>
                      <a:endParaRPr lang="en-US" sz="1100" dirty="0"/>
                    </a:p>
                  </a:txBody>
                  <a:tcPr/>
                </a:tc>
                <a:extLst>
                  <a:ext uri="{0D108BD9-81ED-4DB2-BD59-A6C34878D82A}">
                    <a16:rowId xmlns:a16="http://schemas.microsoft.com/office/drawing/2014/main" val="3893006193"/>
                  </a:ext>
                </a:extLst>
              </a:tr>
              <a:tr h="294868">
                <a:tc gridSpan="5" vMerge="1">
                  <a:txBody>
                    <a:bodyPr/>
                    <a:lstStyle/>
                    <a:p>
                      <a:endParaRPr lang="en-US" dirty="0"/>
                    </a:p>
                  </a:txBody>
                  <a:tcPr anchor="ctr"/>
                </a:tc>
                <a:tc hMerge="1" vMerge="1">
                  <a:txBody>
                    <a:bodyPr/>
                    <a:lstStyle/>
                    <a:p>
                      <a:endParaRPr lang="en-US" sz="1100" dirty="0"/>
                    </a:p>
                  </a:txBody>
                  <a:tcPr anchor="ctr"/>
                </a:tc>
                <a:tc hMerge="1" vMerge="1">
                  <a:txBody>
                    <a:bodyPr/>
                    <a:lstStyle/>
                    <a:p>
                      <a:endParaRPr lang="en-US" sz="1100" dirty="0"/>
                    </a:p>
                  </a:txBody>
                  <a:tcPr/>
                </a:tc>
                <a:tc hMerge="1" vMerge="1">
                  <a:txBody>
                    <a:bodyPr/>
                    <a:lstStyle/>
                    <a:p>
                      <a:endParaRPr lang="en-US" sz="1100"/>
                    </a:p>
                  </a:txBody>
                  <a:tcPr/>
                </a:tc>
                <a:tc hMerge="1" vMerge="1">
                  <a:txBody>
                    <a:bodyPr/>
                    <a:lstStyle/>
                    <a:p>
                      <a:endParaRPr lang="en-US" sz="1100" dirty="0"/>
                    </a:p>
                  </a:txBody>
                  <a:tcPr/>
                </a:tc>
                <a:tc gridSpan="2">
                  <a:txBody>
                    <a:bodyPr/>
                    <a:lstStyle/>
                    <a:p>
                      <a:pPr algn="ctr"/>
                      <a:r>
                        <a:rPr lang="en-US" sz="1200" b="1" dirty="0"/>
                        <a:t>Grades 3 - 8</a:t>
                      </a:r>
                    </a:p>
                  </a:txBody>
                  <a:tcPr anchor="ctr"/>
                </a:tc>
                <a:tc hMerge="1">
                  <a:txBody>
                    <a:bodyPr/>
                    <a:lstStyle/>
                    <a:p>
                      <a:endParaRPr lang="en-US" sz="1100" dirty="0"/>
                    </a:p>
                  </a:txBody>
                  <a:tcPr/>
                </a:tc>
                <a:tc gridSpan="2">
                  <a:txBody>
                    <a:bodyPr/>
                    <a:lstStyle/>
                    <a:p>
                      <a:pPr algn="ctr"/>
                      <a:r>
                        <a:rPr lang="en-US" sz="1200" b="1" dirty="0"/>
                        <a:t>Grade 10</a:t>
                      </a:r>
                    </a:p>
                  </a:txBody>
                  <a:tcPr anchor="ctr"/>
                </a:tc>
                <a:tc hMerge="1">
                  <a:txBody>
                    <a:bodyPr/>
                    <a:lstStyle/>
                    <a:p>
                      <a:endParaRPr lang="en-US" sz="1100" dirty="0"/>
                    </a:p>
                  </a:txBody>
                  <a:tcPr/>
                </a:tc>
                <a:tc>
                  <a:txBody>
                    <a:bodyPr/>
                    <a:lstStyle/>
                    <a:p>
                      <a:pPr algn="ctr"/>
                      <a:r>
                        <a:rPr lang="en-US" sz="1200" b="1" dirty="0"/>
                        <a:t>Gr 5 &amp; 8</a:t>
                      </a:r>
                    </a:p>
                  </a:txBody>
                  <a:tcPr anchor="ctr"/>
                </a:tc>
                <a:tc gridSpan="2">
                  <a:txBody>
                    <a:bodyPr/>
                    <a:lstStyle/>
                    <a:p>
                      <a:pPr algn="ctr"/>
                      <a:r>
                        <a:rPr lang="en-US" sz="1200" b="1" dirty="0"/>
                        <a:t>Grades 3 - 8</a:t>
                      </a:r>
                    </a:p>
                  </a:txBody>
                  <a:tcPr anchor="ctr"/>
                </a:tc>
                <a:tc hMerge="1">
                  <a:txBody>
                    <a:bodyPr/>
                    <a:lstStyle/>
                    <a:p>
                      <a:endParaRPr lang="en-US" sz="1100" dirty="0"/>
                    </a:p>
                  </a:txBody>
                  <a:tcPr/>
                </a:tc>
                <a:tc gridSpan="2">
                  <a:txBody>
                    <a:bodyPr/>
                    <a:lstStyle/>
                    <a:p>
                      <a:pPr algn="ctr"/>
                      <a:r>
                        <a:rPr lang="en-US" sz="1200" b="1" dirty="0"/>
                        <a:t>Grade 10</a:t>
                      </a:r>
                    </a:p>
                  </a:txBody>
                  <a:tcPr anchor="ctr"/>
                </a:tc>
                <a:tc hMerge="1">
                  <a:txBody>
                    <a:bodyPr/>
                    <a:lstStyle/>
                    <a:p>
                      <a:endParaRPr lang="en-US" sz="1100" dirty="0"/>
                    </a:p>
                  </a:txBody>
                  <a:tcPr/>
                </a:tc>
                <a:extLst>
                  <a:ext uri="{0D108BD9-81ED-4DB2-BD59-A6C34878D82A}">
                    <a16:rowId xmlns:a16="http://schemas.microsoft.com/office/drawing/2014/main" val="3535433624"/>
                  </a:ext>
                </a:extLst>
              </a:tr>
              <a:tr h="370840">
                <a:tc>
                  <a:txBody>
                    <a:bodyPr/>
                    <a:lstStyle/>
                    <a:p>
                      <a:endParaRPr lang="en-US" dirty="0"/>
                    </a:p>
                  </a:txBody>
                  <a:tcPr anchor="ctr"/>
                </a:tc>
                <a:tc>
                  <a:txBody>
                    <a:bodyPr/>
                    <a:lstStyle/>
                    <a:p>
                      <a:pPr algn="ctr"/>
                      <a:r>
                        <a:rPr lang="en-US" sz="1100" dirty="0"/>
                        <a:t>Total Enrollment #</a:t>
                      </a:r>
                    </a:p>
                  </a:txBody>
                  <a:tcPr anchor="ctr"/>
                </a:tc>
                <a:tc>
                  <a:txBody>
                    <a:bodyPr/>
                    <a:lstStyle/>
                    <a:p>
                      <a:pPr algn="ctr"/>
                      <a:r>
                        <a:rPr lang="en-US" sz="1100" dirty="0"/>
                        <a:t>Low Income %</a:t>
                      </a:r>
                    </a:p>
                  </a:txBody>
                  <a:tcPr anchor="ctr"/>
                </a:tc>
                <a:tc>
                  <a:txBody>
                    <a:bodyPr/>
                    <a:lstStyle/>
                    <a:p>
                      <a:pPr algn="ctr"/>
                      <a:r>
                        <a:rPr lang="en-US" sz="1100" dirty="0"/>
                        <a:t>SWD %</a:t>
                      </a:r>
                    </a:p>
                  </a:txBody>
                  <a:tcPr anchor="ctr"/>
                </a:tc>
                <a:tc>
                  <a:txBody>
                    <a:bodyPr/>
                    <a:lstStyle/>
                    <a:p>
                      <a:pPr algn="ctr"/>
                      <a:r>
                        <a:rPr lang="en-US" sz="1100" dirty="0"/>
                        <a:t>ELL %</a:t>
                      </a:r>
                    </a:p>
                  </a:txBody>
                  <a:tcPr anchor="ctr"/>
                </a:tc>
                <a:tc>
                  <a:txBody>
                    <a:bodyPr/>
                    <a:lstStyle/>
                    <a:p>
                      <a:pPr algn="ctr"/>
                      <a:r>
                        <a:rPr lang="en-US" sz="1100" dirty="0"/>
                        <a:t>ELA</a:t>
                      </a:r>
                    </a:p>
                  </a:txBody>
                  <a:tcPr anchor="ctr"/>
                </a:tc>
                <a:tc>
                  <a:txBody>
                    <a:bodyPr/>
                    <a:lstStyle/>
                    <a:p>
                      <a:pPr algn="ctr"/>
                      <a:r>
                        <a:rPr lang="en-US" sz="1100" dirty="0"/>
                        <a:t>Math</a:t>
                      </a:r>
                    </a:p>
                  </a:txBody>
                  <a:tcPr anchor="ctr"/>
                </a:tc>
                <a:tc>
                  <a:txBody>
                    <a:bodyPr/>
                    <a:lstStyle/>
                    <a:p>
                      <a:pPr algn="ctr"/>
                      <a:r>
                        <a:rPr lang="en-US" sz="1100" dirty="0"/>
                        <a:t>ELA</a:t>
                      </a:r>
                    </a:p>
                  </a:txBody>
                  <a:tcPr anchor="ctr"/>
                </a:tc>
                <a:tc>
                  <a:txBody>
                    <a:bodyPr/>
                    <a:lstStyle/>
                    <a:p>
                      <a:pPr algn="ctr"/>
                      <a:r>
                        <a:rPr lang="en-US" sz="1100" dirty="0"/>
                        <a:t>Math</a:t>
                      </a:r>
                    </a:p>
                  </a:txBody>
                  <a:tcPr anchor="ctr"/>
                </a:tc>
                <a:tc>
                  <a:txBody>
                    <a:bodyPr/>
                    <a:lstStyle/>
                    <a:p>
                      <a:pPr algn="ctr"/>
                      <a:r>
                        <a:rPr lang="en-US" sz="1100" dirty="0"/>
                        <a:t>Science</a:t>
                      </a:r>
                    </a:p>
                  </a:txBody>
                  <a:tcPr anchor="ctr"/>
                </a:tc>
                <a:tc>
                  <a:txBody>
                    <a:bodyPr/>
                    <a:lstStyle/>
                    <a:p>
                      <a:pPr algn="ctr"/>
                      <a:r>
                        <a:rPr lang="en-US" sz="1100" dirty="0"/>
                        <a:t>ELA</a:t>
                      </a:r>
                    </a:p>
                  </a:txBody>
                  <a:tcPr anchor="ctr"/>
                </a:tc>
                <a:tc>
                  <a:txBody>
                    <a:bodyPr/>
                    <a:lstStyle/>
                    <a:p>
                      <a:pPr algn="ctr"/>
                      <a:r>
                        <a:rPr lang="en-US" sz="1100" dirty="0"/>
                        <a:t>Math</a:t>
                      </a:r>
                    </a:p>
                  </a:txBody>
                  <a:tcPr anchor="ctr"/>
                </a:tc>
                <a:tc>
                  <a:txBody>
                    <a:bodyPr/>
                    <a:lstStyle/>
                    <a:p>
                      <a:pPr algn="ctr"/>
                      <a:r>
                        <a:rPr lang="en-US" sz="1100" dirty="0"/>
                        <a:t>ELA</a:t>
                      </a:r>
                    </a:p>
                  </a:txBody>
                  <a:tcPr anchor="ctr"/>
                </a:tc>
                <a:tc>
                  <a:txBody>
                    <a:bodyPr/>
                    <a:lstStyle/>
                    <a:p>
                      <a:pPr algn="ctr"/>
                      <a:r>
                        <a:rPr lang="en-US" sz="1100" dirty="0"/>
                        <a:t>Math</a:t>
                      </a:r>
                    </a:p>
                  </a:txBody>
                  <a:tcPr anchor="ctr"/>
                </a:tc>
                <a:extLst>
                  <a:ext uri="{0D108BD9-81ED-4DB2-BD59-A6C34878D82A}">
                    <a16:rowId xmlns:a16="http://schemas.microsoft.com/office/drawing/2014/main" val="2147311791"/>
                  </a:ext>
                </a:extLst>
              </a:tr>
              <a:tr h="370840">
                <a:tc>
                  <a:txBody>
                    <a:bodyPr/>
                    <a:lstStyle/>
                    <a:p>
                      <a:pPr algn="ctr"/>
                      <a:r>
                        <a:rPr lang="en-US" sz="1200" b="1" dirty="0"/>
                        <a:t>Amesbury</a:t>
                      </a:r>
                    </a:p>
                  </a:txBody>
                  <a:tcPr anchor="ctr"/>
                </a:tc>
                <a:tc>
                  <a:txBody>
                    <a:bodyPr/>
                    <a:lstStyle/>
                    <a:p>
                      <a:pPr algn="ctr"/>
                      <a:r>
                        <a:rPr lang="en-US" sz="1100" dirty="0"/>
                        <a:t>1793</a:t>
                      </a:r>
                    </a:p>
                  </a:txBody>
                  <a:tcPr anchor="ctr"/>
                </a:tc>
                <a:tc>
                  <a:txBody>
                    <a:bodyPr/>
                    <a:lstStyle/>
                    <a:p>
                      <a:pPr algn="ctr"/>
                      <a:r>
                        <a:rPr lang="en-US" sz="1100" dirty="0"/>
                        <a:t>33.9</a:t>
                      </a:r>
                    </a:p>
                  </a:txBody>
                  <a:tcPr anchor="ctr"/>
                </a:tc>
                <a:tc>
                  <a:txBody>
                    <a:bodyPr/>
                    <a:lstStyle/>
                    <a:p>
                      <a:pPr algn="ctr"/>
                      <a:r>
                        <a:rPr lang="en-US" sz="1100" dirty="0"/>
                        <a:t>25.4</a:t>
                      </a:r>
                    </a:p>
                  </a:txBody>
                  <a:tcPr anchor="ctr"/>
                </a:tc>
                <a:tc>
                  <a:txBody>
                    <a:bodyPr/>
                    <a:lstStyle/>
                    <a:p>
                      <a:pPr algn="ctr"/>
                      <a:r>
                        <a:rPr lang="en-US" sz="1100" dirty="0"/>
                        <a:t>4.9</a:t>
                      </a:r>
                    </a:p>
                  </a:txBody>
                  <a:tcPr anchor="ctr"/>
                </a:tc>
                <a:tc>
                  <a:txBody>
                    <a:bodyPr/>
                    <a:lstStyle/>
                    <a:p>
                      <a:pPr algn="ctr"/>
                      <a:r>
                        <a:rPr lang="en-US" sz="1100" dirty="0"/>
                        <a:t>39%</a:t>
                      </a:r>
                    </a:p>
                  </a:txBody>
                  <a:tcPr anchor="ctr"/>
                </a:tc>
                <a:tc>
                  <a:txBody>
                    <a:bodyPr/>
                    <a:lstStyle/>
                    <a:p>
                      <a:pPr algn="ctr"/>
                      <a:r>
                        <a:rPr lang="en-US" sz="1100" dirty="0"/>
                        <a:t>32%</a:t>
                      </a:r>
                    </a:p>
                  </a:txBody>
                  <a:tcPr anchor="ctr"/>
                </a:tc>
                <a:tc>
                  <a:txBody>
                    <a:bodyPr/>
                    <a:lstStyle/>
                    <a:p>
                      <a:pPr algn="ctr"/>
                      <a:r>
                        <a:rPr lang="en-US" sz="1100" dirty="0"/>
                        <a:t>51%</a:t>
                      </a:r>
                    </a:p>
                  </a:txBody>
                  <a:tcPr anchor="ctr"/>
                </a:tc>
                <a:tc>
                  <a:txBody>
                    <a:bodyPr/>
                    <a:lstStyle/>
                    <a:p>
                      <a:pPr algn="ctr"/>
                      <a:r>
                        <a:rPr lang="en-US" sz="1100" dirty="0"/>
                        <a:t>43%</a:t>
                      </a:r>
                    </a:p>
                  </a:txBody>
                  <a:tcPr anchor="ctr"/>
                </a:tc>
                <a:tc>
                  <a:txBody>
                    <a:bodyPr/>
                    <a:lstStyle/>
                    <a:p>
                      <a:pPr algn="ctr"/>
                      <a:r>
                        <a:rPr lang="en-US" sz="1100" dirty="0"/>
                        <a:t>38%</a:t>
                      </a:r>
                    </a:p>
                  </a:txBody>
                  <a:tcPr anchor="ctr"/>
                </a:tc>
                <a:tc>
                  <a:txBody>
                    <a:bodyPr/>
                    <a:lstStyle/>
                    <a:p>
                      <a:pPr algn="ctr"/>
                      <a:r>
                        <a:rPr lang="en-US" sz="1100" dirty="0"/>
                        <a:t>49</a:t>
                      </a:r>
                    </a:p>
                  </a:txBody>
                  <a:tcPr anchor="ctr"/>
                </a:tc>
                <a:tc>
                  <a:txBody>
                    <a:bodyPr/>
                    <a:lstStyle/>
                    <a:p>
                      <a:pPr algn="ctr"/>
                      <a:r>
                        <a:rPr lang="en-US" sz="1100" dirty="0"/>
                        <a:t>42</a:t>
                      </a:r>
                    </a:p>
                  </a:txBody>
                  <a:tcPr anchor="ctr"/>
                </a:tc>
                <a:tc>
                  <a:txBody>
                    <a:bodyPr/>
                    <a:lstStyle/>
                    <a:p>
                      <a:pPr algn="ctr"/>
                      <a:r>
                        <a:rPr lang="en-US" sz="1100" dirty="0"/>
                        <a:t>53</a:t>
                      </a:r>
                    </a:p>
                  </a:txBody>
                  <a:tcPr anchor="ctr"/>
                </a:tc>
                <a:tc>
                  <a:txBody>
                    <a:bodyPr/>
                    <a:lstStyle/>
                    <a:p>
                      <a:pPr algn="ctr"/>
                      <a:r>
                        <a:rPr lang="en-US" sz="1100" dirty="0"/>
                        <a:t>39</a:t>
                      </a:r>
                    </a:p>
                  </a:txBody>
                  <a:tcPr anchor="ctr"/>
                </a:tc>
                <a:extLst>
                  <a:ext uri="{0D108BD9-81ED-4DB2-BD59-A6C34878D82A}">
                    <a16:rowId xmlns:a16="http://schemas.microsoft.com/office/drawing/2014/main" val="2239211707"/>
                  </a:ext>
                </a:extLst>
              </a:tr>
              <a:tr h="370840">
                <a:tc>
                  <a:txBody>
                    <a:bodyPr/>
                    <a:lstStyle/>
                    <a:p>
                      <a:pPr algn="ctr"/>
                      <a:r>
                        <a:rPr lang="en-US" sz="1200" b="1" dirty="0"/>
                        <a:t>Millbury</a:t>
                      </a:r>
                    </a:p>
                  </a:txBody>
                  <a:tcPr anchor="ctr"/>
                </a:tc>
                <a:tc>
                  <a:txBody>
                    <a:bodyPr/>
                    <a:lstStyle/>
                    <a:p>
                      <a:pPr algn="ctr"/>
                      <a:r>
                        <a:rPr lang="en-US" sz="1100" dirty="0"/>
                        <a:t>1631</a:t>
                      </a:r>
                    </a:p>
                  </a:txBody>
                  <a:tcPr anchor="ctr"/>
                </a:tc>
                <a:tc>
                  <a:txBody>
                    <a:bodyPr/>
                    <a:lstStyle/>
                    <a:p>
                      <a:pPr algn="ctr"/>
                      <a:r>
                        <a:rPr lang="en-US" sz="1100" dirty="0"/>
                        <a:t>33.5</a:t>
                      </a:r>
                    </a:p>
                  </a:txBody>
                  <a:tcPr anchor="ctr"/>
                </a:tc>
                <a:tc>
                  <a:txBody>
                    <a:bodyPr/>
                    <a:lstStyle/>
                    <a:p>
                      <a:pPr algn="ctr"/>
                      <a:r>
                        <a:rPr lang="en-US" sz="1100" dirty="0"/>
                        <a:t>21.7</a:t>
                      </a:r>
                    </a:p>
                  </a:txBody>
                  <a:tcPr anchor="ctr"/>
                </a:tc>
                <a:tc>
                  <a:txBody>
                    <a:bodyPr/>
                    <a:lstStyle/>
                    <a:p>
                      <a:pPr algn="ctr"/>
                      <a:r>
                        <a:rPr lang="en-US" sz="1100" dirty="0"/>
                        <a:t>5.5</a:t>
                      </a:r>
                    </a:p>
                  </a:txBody>
                  <a:tcPr anchor="ctr"/>
                </a:tc>
                <a:tc>
                  <a:txBody>
                    <a:bodyPr/>
                    <a:lstStyle/>
                    <a:p>
                      <a:pPr algn="ctr"/>
                      <a:r>
                        <a:rPr lang="en-US" sz="1100" dirty="0"/>
                        <a:t>38%</a:t>
                      </a:r>
                    </a:p>
                  </a:txBody>
                  <a:tcPr anchor="ctr"/>
                </a:tc>
                <a:tc>
                  <a:txBody>
                    <a:bodyPr/>
                    <a:lstStyle/>
                    <a:p>
                      <a:pPr algn="ctr"/>
                      <a:r>
                        <a:rPr lang="en-US" sz="1100" dirty="0"/>
                        <a:t>39%</a:t>
                      </a:r>
                    </a:p>
                  </a:txBody>
                  <a:tcPr anchor="ctr"/>
                </a:tc>
                <a:tc>
                  <a:txBody>
                    <a:bodyPr/>
                    <a:lstStyle/>
                    <a:p>
                      <a:pPr algn="ctr"/>
                      <a:r>
                        <a:rPr lang="en-US" sz="1100" dirty="0"/>
                        <a:t>38%</a:t>
                      </a:r>
                    </a:p>
                  </a:txBody>
                  <a:tcPr anchor="ctr"/>
                </a:tc>
                <a:tc>
                  <a:txBody>
                    <a:bodyPr/>
                    <a:lstStyle/>
                    <a:p>
                      <a:pPr algn="ctr"/>
                      <a:r>
                        <a:rPr lang="en-US" sz="1100" dirty="0"/>
                        <a:t>38%</a:t>
                      </a:r>
                    </a:p>
                  </a:txBody>
                  <a:tcPr anchor="ctr"/>
                </a:tc>
                <a:tc>
                  <a:txBody>
                    <a:bodyPr/>
                    <a:lstStyle/>
                    <a:p>
                      <a:pPr algn="ctr"/>
                      <a:r>
                        <a:rPr lang="en-US" sz="1100" dirty="0"/>
                        <a:t>39%</a:t>
                      </a:r>
                    </a:p>
                  </a:txBody>
                  <a:tcPr anchor="ctr"/>
                </a:tc>
                <a:tc>
                  <a:txBody>
                    <a:bodyPr/>
                    <a:lstStyle/>
                    <a:p>
                      <a:pPr algn="ctr"/>
                      <a:r>
                        <a:rPr lang="en-US" sz="1100" dirty="0"/>
                        <a:t>44</a:t>
                      </a:r>
                    </a:p>
                  </a:txBody>
                  <a:tcPr anchor="ctr"/>
                </a:tc>
                <a:tc>
                  <a:txBody>
                    <a:bodyPr/>
                    <a:lstStyle/>
                    <a:p>
                      <a:pPr algn="ctr"/>
                      <a:r>
                        <a:rPr lang="en-US" sz="1100" dirty="0"/>
                        <a:t>47</a:t>
                      </a:r>
                    </a:p>
                  </a:txBody>
                  <a:tcPr anchor="ctr"/>
                </a:tc>
                <a:tc>
                  <a:txBody>
                    <a:bodyPr/>
                    <a:lstStyle/>
                    <a:p>
                      <a:pPr algn="ctr"/>
                      <a:r>
                        <a:rPr lang="en-US" sz="1100" dirty="0"/>
                        <a:t>47</a:t>
                      </a:r>
                    </a:p>
                  </a:txBody>
                  <a:tcPr anchor="ctr"/>
                </a:tc>
                <a:tc>
                  <a:txBody>
                    <a:bodyPr/>
                    <a:lstStyle/>
                    <a:p>
                      <a:pPr algn="ctr"/>
                      <a:r>
                        <a:rPr lang="en-US" sz="1100" dirty="0"/>
                        <a:t>50</a:t>
                      </a:r>
                    </a:p>
                  </a:txBody>
                  <a:tcPr anchor="ctr"/>
                </a:tc>
                <a:extLst>
                  <a:ext uri="{0D108BD9-81ED-4DB2-BD59-A6C34878D82A}">
                    <a16:rowId xmlns:a16="http://schemas.microsoft.com/office/drawing/2014/main" val="3568221002"/>
                  </a:ext>
                </a:extLst>
              </a:tr>
              <a:tr h="370840">
                <a:tc>
                  <a:txBody>
                    <a:bodyPr/>
                    <a:lstStyle/>
                    <a:p>
                      <a:pPr algn="ctr"/>
                      <a:r>
                        <a:rPr lang="en-US" sz="1200" b="1" dirty="0"/>
                        <a:t>Oxford</a:t>
                      </a:r>
                    </a:p>
                  </a:txBody>
                  <a:tcPr anchor="ctr"/>
                </a:tc>
                <a:tc>
                  <a:txBody>
                    <a:bodyPr/>
                    <a:lstStyle/>
                    <a:p>
                      <a:pPr algn="ctr"/>
                      <a:r>
                        <a:rPr lang="en-US" sz="1100" dirty="0"/>
                        <a:t>1458</a:t>
                      </a:r>
                    </a:p>
                  </a:txBody>
                  <a:tcPr anchor="ctr"/>
                </a:tc>
                <a:tc>
                  <a:txBody>
                    <a:bodyPr/>
                    <a:lstStyle/>
                    <a:p>
                      <a:pPr algn="ctr"/>
                      <a:r>
                        <a:rPr lang="en-US" sz="1100" dirty="0"/>
                        <a:t>42.4</a:t>
                      </a:r>
                    </a:p>
                  </a:txBody>
                  <a:tcPr anchor="ctr"/>
                </a:tc>
                <a:tc>
                  <a:txBody>
                    <a:bodyPr/>
                    <a:lstStyle/>
                    <a:p>
                      <a:pPr algn="ctr"/>
                      <a:r>
                        <a:rPr lang="en-US" sz="1100" dirty="0"/>
                        <a:t>24.9</a:t>
                      </a:r>
                    </a:p>
                  </a:txBody>
                  <a:tcPr anchor="ctr"/>
                </a:tc>
                <a:tc>
                  <a:txBody>
                    <a:bodyPr/>
                    <a:lstStyle/>
                    <a:p>
                      <a:pPr algn="ctr"/>
                      <a:r>
                        <a:rPr lang="en-US" sz="1100" dirty="0"/>
                        <a:t>5.0</a:t>
                      </a:r>
                    </a:p>
                  </a:txBody>
                  <a:tcPr anchor="ctr"/>
                </a:tc>
                <a:tc>
                  <a:txBody>
                    <a:bodyPr/>
                    <a:lstStyle/>
                    <a:p>
                      <a:pPr algn="ctr"/>
                      <a:r>
                        <a:rPr lang="en-US" sz="1100" dirty="0"/>
                        <a:t>33%</a:t>
                      </a:r>
                    </a:p>
                  </a:txBody>
                  <a:tcPr anchor="ctr"/>
                </a:tc>
                <a:tc>
                  <a:txBody>
                    <a:bodyPr/>
                    <a:lstStyle/>
                    <a:p>
                      <a:pPr algn="ctr"/>
                      <a:r>
                        <a:rPr lang="en-US" sz="1100" dirty="0"/>
                        <a:t>27%</a:t>
                      </a:r>
                    </a:p>
                  </a:txBody>
                  <a:tcPr anchor="ctr"/>
                </a:tc>
                <a:tc>
                  <a:txBody>
                    <a:bodyPr/>
                    <a:lstStyle/>
                    <a:p>
                      <a:pPr algn="ctr"/>
                      <a:r>
                        <a:rPr lang="en-US" sz="1100" dirty="0"/>
                        <a:t>33%</a:t>
                      </a:r>
                    </a:p>
                  </a:txBody>
                  <a:tcPr anchor="ctr"/>
                </a:tc>
                <a:tc>
                  <a:txBody>
                    <a:bodyPr/>
                    <a:lstStyle/>
                    <a:p>
                      <a:pPr algn="ctr"/>
                      <a:r>
                        <a:rPr lang="en-US" sz="1100" dirty="0"/>
                        <a:t>20%</a:t>
                      </a:r>
                    </a:p>
                  </a:txBody>
                  <a:tcPr anchor="ctr"/>
                </a:tc>
                <a:tc>
                  <a:txBody>
                    <a:bodyPr/>
                    <a:lstStyle/>
                    <a:p>
                      <a:pPr algn="ctr"/>
                      <a:r>
                        <a:rPr lang="en-US" sz="1100" dirty="0"/>
                        <a:t>32%</a:t>
                      </a:r>
                    </a:p>
                  </a:txBody>
                  <a:tcPr anchor="ctr"/>
                </a:tc>
                <a:tc>
                  <a:txBody>
                    <a:bodyPr/>
                    <a:lstStyle/>
                    <a:p>
                      <a:pPr algn="ctr"/>
                      <a:r>
                        <a:rPr lang="en-US" sz="1100" dirty="0"/>
                        <a:t>47</a:t>
                      </a:r>
                    </a:p>
                  </a:txBody>
                  <a:tcPr anchor="ctr"/>
                </a:tc>
                <a:tc>
                  <a:txBody>
                    <a:bodyPr/>
                    <a:lstStyle/>
                    <a:p>
                      <a:pPr algn="ctr"/>
                      <a:r>
                        <a:rPr lang="en-US" sz="1100" dirty="0"/>
                        <a:t>39</a:t>
                      </a:r>
                    </a:p>
                  </a:txBody>
                  <a:tcPr anchor="ctr"/>
                </a:tc>
                <a:tc>
                  <a:txBody>
                    <a:bodyPr/>
                    <a:lstStyle/>
                    <a:p>
                      <a:pPr algn="ctr"/>
                      <a:r>
                        <a:rPr lang="en-US" sz="1100" dirty="0"/>
                        <a:t>41</a:t>
                      </a:r>
                    </a:p>
                  </a:txBody>
                  <a:tcPr anchor="ctr"/>
                </a:tc>
                <a:tc>
                  <a:txBody>
                    <a:bodyPr/>
                    <a:lstStyle/>
                    <a:p>
                      <a:pPr algn="ctr"/>
                      <a:r>
                        <a:rPr lang="en-US" sz="1100" dirty="0"/>
                        <a:t>44</a:t>
                      </a:r>
                    </a:p>
                  </a:txBody>
                  <a:tcPr anchor="ctr"/>
                </a:tc>
                <a:extLst>
                  <a:ext uri="{0D108BD9-81ED-4DB2-BD59-A6C34878D82A}">
                    <a16:rowId xmlns:a16="http://schemas.microsoft.com/office/drawing/2014/main" val="906346890"/>
                  </a:ext>
                </a:extLst>
              </a:tr>
              <a:tr h="370840">
                <a:tc>
                  <a:txBody>
                    <a:bodyPr/>
                    <a:lstStyle/>
                    <a:p>
                      <a:pPr algn="ctr"/>
                      <a:r>
                        <a:rPr lang="en-US" sz="1200" b="1" dirty="0"/>
                        <a:t>South Hadley</a:t>
                      </a:r>
                    </a:p>
                  </a:txBody>
                  <a:tcPr anchor="ctr"/>
                </a:tc>
                <a:tc>
                  <a:txBody>
                    <a:bodyPr/>
                    <a:lstStyle/>
                    <a:p>
                      <a:pPr algn="ctr"/>
                      <a:r>
                        <a:rPr lang="en-US" sz="1100" dirty="0"/>
                        <a:t>1620</a:t>
                      </a:r>
                    </a:p>
                  </a:txBody>
                  <a:tcPr anchor="ctr"/>
                </a:tc>
                <a:tc>
                  <a:txBody>
                    <a:bodyPr/>
                    <a:lstStyle/>
                    <a:p>
                      <a:pPr algn="ctr"/>
                      <a:r>
                        <a:rPr lang="en-US" sz="1100" dirty="0"/>
                        <a:t>34.9</a:t>
                      </a:r>
                    </a:p>
                  </a:txBody>
                  <a:tcPr anchor="ctr"/>
                </a:tc>
                <a:tc>
                  <a:txBody>
                    <a:bodyPr/>
                    <a:lstStyle/>
                    <a:p>
                      <a:pPr algn="ctr"/>
                      <a:r>
                        <a:rPr lang="en-US" sz="1100" dirty="0"/>
                        <a:t>24.6</a:t>
                      </a:r>
                    </a:p>
                  </a:txBody>
                  <a:tcPr anchor="ctr"/>
                </a:tc>
                <a:tc>
                  <a:txBody>
                    <a:bodyPr/>
                    <a:lstStyle/>
                    <a:p>
                      <a:pPr algn="ctr"/>
                      <a:r>
                        <a:rPr lang="en-US" sz="1100" dirty="0"/>
                        <a:t>5.1</a:t>
                      </a:r>
                    </a:p>
                  </a:txBody>
                  <a:tcPr anchor="ctr"/>
                </a:tc>
                <a:tc>
                  <a:txBody>
                    <a:bodyPr/>
                    <a:lstStyle/>
                    <a:p>
                      <a:pPr algn="ctr"/>
                      <a:r>
                        <a:rPr lang="en-US" sz="1100" dirty="0"/>
                        <a:t>35%</a:t>
                      </a:r>
                    </a:p>
                  </a:txBody>
                  <a:tcPr anchor="ctr"/>
                </a:tc>
                <a:tc>
                  <a:txBody>
                    <a:bodyPr/>
                    <a:lstStyle/>
                    <a:p>
                      <a:pPr algn="ctr"/>
                      <a:r>
                        <a:rPr lang="en-US" sz="1100" dirty="0"/>
                        <a:t>31%</a:t>
                      </a:r>
                    </a:p>
                  </a:txBody>
                  <a:tcPr anchor="ctr"/>
                </a:tc>
                <a:tc>
                  <a:txBody>
                    <a:bodyPr/>
                    <a:lstStyle/>
                    <a:p>
                      <a:pPr algn="ctr"/>
                      <a:r>
                        <a:rPr lang="en-US" sz="1100" dirty="0"/>
                        <a:t>49%</a:t>
                      </a:r>
                    </a:p>
                  </a:txBody>
                  <a:tcPr anchor="ctr"/>
                </a:tc>
                <a:tc>
                  <a:txBody>
                    <a:bodyPr/>
                    <a:lstStyle/>
                    <a:p>
                      <a:pPr algn="ctr"/>
                      <a:r>
                        <a:rPr lang="en-US" sz="1100" dirty="0"/>
                        <a:t>51%</a:t>
                      </a:r>
                    </a:p>
                  </a:txBody>
                  <a:tcPr anchor="ctr"/>
                </a:tc>
                <a:tc>
                  <a:txBody>
                    <a:bodyPr/>
                    <a:lstStyle/>
                    <a:p>
                      <a:pPr algn="ctr"/>
                      <a:r>
                        <a:rPr lang="en-US" sz="1100" dirty="0"/>
                        <a:t>41%</a:t>
                      </a:r>
                    </a:p>
                  </a:txBody>
                  <a:tcPr anchor="ctr"/>
                </a:tc>
                <a:tc>
                  <a:txBody>
                    <a:bodyPr/>
                    <a:lstStyle/>
                    <a:p>
                      <a:pPr algn="ctr"/>
                      <a:r>
                        <a:rPr lang="en-US" sz="1100" dirty="0"/>
                        <a:t>53</a:t>
                      </a:r>
                    </a:p>
                  </a:txBody>
                  <a:tcPr anchor="ctr"/>
                </a:tc>
                <a:tc>
                  <a:txBody>
                    <a:bodyPr/>
                    <a:lstStyle/>
                    <a:p>
                      <a:pPr algn="ctr"/>
                      <a:r>
                        <a:rPr lang="en-US" sz="1100" dirty="0"/>
                        <a:t>44</a:t>
                      </a:r>
                    </a:p>
                  </a:txBody>
                  <a:tcPr anchor="ctr"/>
                </a:tc>
                <a:tc>
                  <a:txBody>
                    <a:bodyPr/>
                    <a:lstStyle/>
                    <a:p>
                      <a:pPr algn="ctr"/>
                      <a:r>
                        <a:rPr lang="en-US" sz="1100" dirty="0"/>
                        <a:t>50</a:t>
                      </a:r>
                    </a:p>
                  </a:txBody>
                  <a:tcPr anchor="ctr"/>
                </a:tc>
                <a:tc>
                  <a:txBody>
                    <a:bodyPr/>
                    <a:lstStyle/>
                    <a:p>
                      <a:pPr algn="ctr"/>
                      <a:r>
                        <a:rPr lang="en-US" sz="1100" dirty="0"/>
                        <a:t>64</a:t>
                      </a:r>
                    </a:p>
                  </a:txBody>
                  <a:tcPr anchor="ctr"/>
                </a:tc>
                <a:extLst>
                  <a:ext uri="{0D108BD9-81ED-4DB2-BD59-A6C34878D82A}">
                    <a16:rowId xmlns:a16="http://schemas.microsoft.com/office/drawing/2014/main" val="955229550"/>
                  </a:ext>
                </a:extLst>
              </a:tr>
            </a:tbl>
          </a:graphicData>
        </a:graphic>
      </p:graphicFrame>
    </p:spTree>
    <p:extLst>
      <p:ext uri="{BB962C8B-B14F-4D97-AF65-F5344CB8AC3E}">
        <p14:creationId xmlns:p14="http://schemas.microsoft.com/office/powerpoint/2010/main" val="261312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0" name="Top left">
            <a:extLst>
              <a:ext uri="{FF2B5EF4-FFF2-40B4-BE49-F238E27FC236}">
                <a16:creationId xmlns:a16="http://schemas.microsoft.com/office/drawing/2014/main" id="{4210BA9D-B4AC-4A1D-B63B-44F10A9A7D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1" name="Freeform: Shape 40">
              <a:extLst>
                <a:ext uri="{FF2B5EF4-FFF2-40B4-BE49-F238E27FC236}">
                  <a16:creationId xmlns:a16="http://schemas.microsoft.com/office/drawing/2014/main" id="{2AB57F67-BA3E-4168-B776-298ABEE40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Freeform: Shape 41">
              <a:extLst>
                <a:ext uri="{FF2B5EF4-FFF2-40B4-BE49-F238E27FC236}">
                  <a16:creationId xmlns:a16="http://schemas.microsoft.com/office/drawing/2014/main" id="{1A37E474-2AB5-44C2-89C5-00B18BBF0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3C7682BD-43A7-412C-9D1C-C253EDF7F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CE322CA5-5700-49C5-B2F4-5451AEC68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7FF4B5E5-C2CB-47A0-BDC9-D9560C77B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DC206FD4-2993-45C6-A6D2-945277425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AC4F993-F14F-4F25-A6AB-1AD9E2A82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1CD13FF4-3251-4983-B074-BD35A9902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4EF76A3B-440C-1199-5B73-EDE6B73EFB40}"/>
              </a:ext>
            </a:extLst>
          </p:cNvPr>
          <p:cNvSpPr>
            <a:spLocks noGrp="1"/>
          </p:cNvSpPr>
          <p:nvPr>
            <p:ph type="title"/>
          </p:nvPr>
        </p:nvSpPr>
        <p:spPr>
          <a:xfrm>
            <a:off x="1005654" y="744909"/>
            <a:ext cx="3776416" cy="3155419"/>
          </a:xfrm>
        </p:spPr>
        <p:txBody>
          <a:bodyPr vert="horz" lIns="91440" tIns="45720" rIns="91440" bIns="45720" rtlCol="0" anchor="b">
            <a:normAutofit/>
          </a:bodyPr>
          <a:lstStyle/>
          <a:p>
            <a:r>
              <a:rPr lang="en-US" sz="5400" kern="1200" dirty="0">
                <a:solidFill>
                  <a:schemeClr val="tx2"/>
                </a:solidFill>
                <a:latin typeface="+mj-lt"/>
                <a:ea typeface="+mj-ea"/>
                <a:cs typeface="+mj-cs"/>
              </a:rPr>
              <a:t>Staffing</a:t>
            </a:r>
          </a:p>
        </p:txBody>
      </p:sp>
      <p:grpSp>
        <p:nvGrpSpPr>
          <p:cNvPr id="50" name="Cross">
            <a:extLst>
              <a:ext uri="{FF2B5EF4-FFF2-40B4-BE49-F238E27FC236}">
                <a16:creationId xmlns:a16="http://schemas.microsoft.com/office/drawing/2014/main" id="{80F56037-8334-4400-9C7A-A3BEFA96A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51" name="Straight Connector 50">
              <a:extLst>
                <a:ext uri="{FF2B5EF4-FFF2-40B4-BE49-F238E27FC236}">
                  <a16:creationId xmlns:a16="http://schemas.microsoft.com/office/drawing/2014/main" id="{060AD0EB-D554-49C4-9728-C64D6D686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C9432895-644F-4E09-97C7-F8DB36AAE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7" name="Graphic 6" descr="Users">
            <a:extLst>
              <a:ext uri="{FF2B5EF4-FFF2-40B4-BE49-F238E27FC236}">
                <a16:creationId xmlns:a16="http://schemas.microsoft.com/office/drawing/2014/main" id="{35674AB7-D8EA-9976-BB57-F2487C1CD3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9233" y="567942"/>
            <a:ext cx="5716862" cy="5716862"/>
          </a:xfrm>
          <a:prstGeom prst="rect">
            <a:avLst/>
          </a:prstGeom>
        </p:spPr>
      </p:pic>
      <p:grpSp>
        <p:nvGrpSpPr>
          <p:cNvPr id="54" name="Bottom Right">
            <a:extLst>
              <a:ext uri="{FF2B5EF4-FFF2-40B4-BE49-F238E27FC236}">
                <a16:creationId xmlns:a16="http://schemas.microsoft.com/office/drawing/2014/main" id="{6B310A71-665E-47AB-9D80-2D90F7D92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5" name="Freeform: Shape 54">
              <a:extLst>
                <a:ext uri="{FF2B5EF4-FFF2-40B4-BE49-F238E27FC236}">
                  <a16:creationId xmlns:a16="http://schemas.microsoft.com/office/drawing/2014/main" id="{6AD1AF10-782F-4908-A718-EA87EC717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6" name="Graphic 157">
              <a:extLst>
                <a:ext uri="{FF2B5EF4-FFF2-40B4-BE49-F238E27FC236}">
                  <a16:creationId xmlns:a16="http://schemas.microsoft.com/office/drawing/2014/main" id="{A935357A-B553-44CD-9376-FE1E605750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8" name="Freeform: Shape 57">
                <a:extLst>
                  <a:ext uri="{FF2B5EF4-FFF2-40B4-BE49-F238E27FC236}">
                    <a16:creationId xmlns:a16="http://schemas.microsoft.com/office/drawing/2014/main" id="{71A180B9-74EE-45CB-8BC1-41E1C0758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D0ED6DBC-425A-4959-8ACF-4263EEF24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1B431B70-9FAD-408D-890D-646D4840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8E532E75-ACFE-4179-B41D-039B3B768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1C81F463-8260-4AAF-9233-3FE29293C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5D51C233-AAFA-43B0-85ED-E42E8DE5E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0D7BBAB6-5F70-4658-9F1E-4F56C83F0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7" name="Freeform: Shape 56">
              <a:extLst>
                <a:ext uri="{FF2B5EF4-FFF2-40B4-BE49-F238E27FC236}">
                  <a16:creationId xmlns:a16="http://schemas.microsoft.com/office/drawing/2014/main" id="{2FADCFE9-3879-4BEB-8C66-8CDE96527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93873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 name="Top left">
            <a:extLst>
              <a:ext uri="{FF2B5EF4-FFF2-40B4-BE49-F238E27FC236}">
                <a16:creationId xmlns:a16="http://schemas.microsoft.com/office/drawing/2014/main" id="{F73EC8D8-C118-4A24-B3A2-F22636F20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6" name="Freeform: Shape 15">
              <a:extLst>
                <a:ext uri="{FF2B5EF4-FFF2-40B4-BE49-F238E27FC236}">
                  <a16:creationId xmlns:a16="http://schemas.microsoft.com/office/drawing/2014/main" id="{33A839E4-FE02-4C32-B9F7-07884043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Freeform: Shape 16">
              <a:extLst>
                <a:ext uri="{FF2B5EF4-FFF2-40B4-BE49-F238E27FC236}">
                  <a16:creationId xmlns:a16="http://schemas.microsoft.com/office/drawing/2014/main" id="{9C10340A-FCF2-4B86-A53A-4AC07E6CF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2E85F37B-D9B1-4701-B54A-A91E836FA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227C5295-7462-4E42-B19A-682465F9F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712C31CF-3625-4E9F-99FC-C7AA5BBA8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36EDCF2F-2C4B-4D4B-964F-F640BCDCE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21">
              <a:extLst>
                <a:ext uri="{FF2B5EF4-FFF2-40B4-BE49-F238E27FC236}">
                  <a16:creationId xmlns:a16="http://schemas.microsoft.com/office/drawing/2014/main" id="{21B0354D-2FFC-40F9-91E5-A83DDD770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Shape 22">
              <a:extLst>
                <a:ext uri="{FF2B5EF4-FFF2-40B4-BE49-F238E27FC236}">
                  <a16:creationId xmlns:a16="http://schemas.microsoft.com/office/drawing/2014/main" id="{E4F4CED2-0CA8-4824-93F0-00BE4C7D1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25" name="Bottom Right">
            <a:extLst>
              <a:ext uri="{FF2B5EF4-FFF2-40B4-BE49-F238E27FC236}">
                <a16:creationId xmlns:a16="http://schemas.microsoft.com/office/drawing/2014/main" id="{3BA0B410-FA41-4CD6-A923-146E029BB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6" name="Graphic 157">
              <a:extLst>
                <a:ext uri="{FF2B5EF4-FFF2-40B4-BE49-F238E27FC236}">
                  <a16:creationId xmlns:a16="http://schemas.microsoft.com/office/drawing/2014/main" id="{2448B270-CA89-4A7C-8CFC-8237ED03AE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8" name="Freeform: Shape 27">
                <a:extLst>
                  <a:ext uri="{FF2B5EF4-FFF2-40B4-BE49-F238E27FC236}">
                    <a16:creationId xmlns:a16="http://schemas.microsoft.com/office/drawing/2014/main" id="{BD2ED6FF-1F6E-4BF0-BFFF-5CB8D36F1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2F2CCA35-C35D-416B-A083-A167138A5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70FAEE04-D524-4356-8CFE-091D44ED1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F641E2E-FB37-449C-96DA-945907C75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283CE73A-E65A-44EA-9C23-C6F2137AF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Shape 32">
                <a:extLst>
                  <a:ext uri="{FF2B5EF4-FFF2-40B4-BE49-F238E27FC236}">
                    <a16:creationId xmlns:a16="http://schemas.microsoft.com/office/drawing/2014/main" id="{41745A30-6979-4D1D-A629-E7C0C6A53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Shape 33">
                <a:extLst>
                  <a:ext uri="{FF2B5EF4-FFF2-40B4-BE49-F238E27FC236}">
                    <a16:creationId xmlns:a16="http://schemas.microsoft.com/office/drawing/2014/main" id="{E70C366B-087F-442D-AC20-1319F97A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7" name="Freeform: Shape 26">
              <a:extLst>
                <a:ext uri="{FF2B5EF4-FFF2-40B4-BE49-F238E27FC236}">
                  <a16:creationId xmlns:a16="http://schemas.microsoft.com/office/drawing/2014/main" id="{1D2F7A6B-9CB6-4AC5-B906-664FC95A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6" name="Content Placeholder 5">
            <a:extLst>
              <a:ext uri="{FF2B5EF4-FFF2-40B4-BE49-F238E27FC236}">
                <a16:creationId xmlns:a16="http://schemas.microsoft.com/office/drawing/2014/main" id="{48A47012-AD0C-F646-CF04-83867ED1A655}"/>
              </a:ext>
            </a:extLst>
          </p:cNvPr>
          <p:cNvGraphicFramePr>
            <a:graphicFrameLocks noGrp="1"/>
          </p:cNvGraphicFramePr>
          <p:nvPr>
            <p:ph idx="1"/>
            <p:extLst>
              <p:ext uri="{D42A27DB-BD31-4B8C-83A1-F6EECF244321}">
                <p14:modId xmlns:p14="http://schemas.microsoft.com/office/powerpoint/2010/main" val="437602917"/>
              </p:ext>
            </p:extLst>
          </p:nvPr>
        </p:nvGraphicFramePr>
        <p:xfrm>
          <a:off x="5408988" y="341165"/>
          <a:ext cx="6173409" cy="5843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4EAC3801-A290-CEDA-7760-8FE8DBF12B28}"/>
              </a:ext>
            </a:extLst>
          </p:cNvPr>
          <p:cNvGraphicFramePr>
            <a:graphicFrameLocks noGrp="1"/>
          </p:cNvGraphicFramePr>
          <p:nvPr>
            <p:extLst>
              <p:ext uri="{D42A27DB-BD31-4B8C-83A1-F6EECF244321}">
                <p14:modId xmlns:p14="http://schemas.microsoft.com/office/powerpoint/2010/main" val="1906922391"/>
              </p:ext>
            </p:extLst>
          </p:nvPr>
        </p:nvGraphicFramePr>
        <p:xfrm>
          <a:off x="203890" y="4065481"/>
          <a:ext cx="4877700" cy="1403256"/>
        </p:xfrm>
        <a:graphic>
          <a:graphicData uri="http://schemas.openxmlformats.org/drawingml/2006/table">
            <a:tbl>
              <a:tblPr firstRow="1" bandRow="1">
                <a:tableStyleId>{5C22544A-7EE6-4342-B048-85BDC9FD1C3A}</a:tableStyleId>
              </a:tblPr>
              <a:tblGrid>
                <a:gridCol w="1181290">
                  <a:extLst>
                    <a:ext uri="{9D8B030D-6E8A-4147-A177-3AD203B41FA5}">
                      <a16:colId xmlns:a16="http://schemas.microsoft.com/office/drawing/2014/main" val="3147815694"/>
                    </a:ext>
                  </a:extLst>
                </a:gridCol>
                <a:gridCol w="959668">
                  <a:extLst>
                    <a:ext uri="{9D8B030D-6E8A-4147-A177-3AD203B41FA5}">
                      <a16:colId xmlns:a16="http://schemas.microsoft.com/office/drawing/2014/main" val="365568245"/>
                    </a:ext>
                  </a:extLst>
                </a:gridCol>
                <a:gridCol w="785662">
                  <a:extLst>
                    <a:ext uri="{9D8B030D-6E8A-4147-A177-3AD203B41FA5}">
                      <a16:colId xmlns:a16="http://schemas.microsoft.com/office/drawing/2014/main" val="606922307"/>
                    </a:ext>
                  </a:extLst>
                </a:gridCol>
                <a:gridCol w="843961">
                  <a:extLst>
                    <a:ext uri="{9D8B030D-6E8A-4147-A177-3AD203B41FA5}">
                      <a16:colId xmlns:a16="http://schemas.microsoft.com/office/drawing/2014/main" val="2697574248"/>
                    </a:ext>
                  </a:extLst>
                </a:gridCol>
                <a:gridCol w="1107119">
                  <a:extLst>
                    <a:ext uri="{9D8B030D-6E8A-4147-A177-3AD203B41FA5}">
                      <a16:colId xmlns:a16="http://schemas.microsoft.com/office/drawing/2014/main" val="669698966"/>
                    </a:ext>
                  </a:extLst>
                </a:gridCol>
              </a:tblGrid>
              <a:tr h="315352">
                <a:tc>
                  <a:txBody>
                    <a:bodyPr/>
                    <a:lstStyle/>
                    <a:p>
                      <a:pPr algn="ctr"/>
                      <a:r>
                        <a:rPr lang="en-US" sz="1200" dirty="0"/>
                        <a:t>Role</a:t>
                      </a:r>
                    </a:p>
                  </a:txBody>
                  <a:tcPr anchor="ctr"/>
                </a:tc>
                <a:tc>
                  <a:txBody>
                    <a:bodyPr/>
                    <a:lstStyle/>
                    <a:p>
                      <a:pPr algn="ctr"/>
                      <a:r>
                        <a:rPr lang="en-US" sz="1200" dirty="0"/>
                        <a:t>Amesbury</a:t>
                      </a:r>
                    </a:p>
                  </a:txBody>
                  <a:tcPr anchor="ctr"/>
                </a:tc>
                <a:tc>
                  <a:txBody>
                    <a:bodyPr/>
                    <a:lstStyle/>
                    <a:p>
                      <a:pPr algn="ctr"/>
                      <a:r>
                        <a:rPr lang="en-US" sz="1200" dirty="0"/>
                        <a:t>Millbury</a:t>
                      </a:r>
                    </a:p>
                  </a:txBody>
                  <a:tcPr anchor="ctr"/>
                </a:tc>
                <a:tc>
                  <a:txBody>
                    <a:bodyPr/>
                    <a:lstStyle/>
                    <a:p>
                      <a:pPr algn="ctr"/>
                      <a:r>
                        <a:rPr lang="en-US" sz="1200" dirty="0"/>
                        <a:t>Oxford</a:t>
                      </a:r>
                    </a:p>
                  </a:txBody>
                  <a:tcPr anchor="ctr"/>
                </a:tc>
                <a:tc>
                  <a:txBody>
                    <a:bodyPr/>
                    <a:lstStyle/>
                    <a:p>
                      <a:pPr algn="ctr"/>
                      <a:r>
                        <a:rPr lang="en-US" sz="1200" dirty="0"/>
                        <a:t>South Hadley</a:t>
                      </a:r>
                    </a:p>
                  </a:txBody>
                  <a:tcPr anchor="ctr"/>
                </a:tc>
                <a:extLst>
                  <a:ext uri="{0D108BD9-81ED-4DB2-BD59-A6C34878D82A}">
                    <a16:rowId xmlns:a16="http://schemas.microsoft.com/office/drawing/2014/main" val="2915497769"/>
                  </a:ext>
                </a:extLst>
              </a:tr>
              <a:tr h="315352">
                <a:tc>
                  <a:txBody>
                    <a:bodyPr/>
                    <a:lstStyle/>
                    <a:p>
                      <a:r>
                        <a:rPr lang="en-US" sz="1200" dirty="0"/>
                        <a:t>Administrators</a:t>
                      </a:r>
                    </a:p>
                  </a:txBody>
                  <a:tcPr/>
                </a:tc>
                <a:tc>
                  <a:txBody>
                    <a:bodyPr/>
                    <a:lstStyle/>
                    <a:p>
                      <a:pPr algn="ctr"/>
                      <a:r>
                        <a:rPr lang="en-US" sz="1200" dirty="0"/>
                        <a:t>12.0</a:t>
                      </a:r>
                    </a:p>
                  </a:txBody>
                  <a:tcPr anchor="ctr"/>
                </a:tc>
                <a:tc>
                  <a:txBody>
                    <a:bodyPr/>
                    <a:lstStyle/>
                    <a:p>
                      <a:pPr algn="ctr"/>
                      <a:r>
                        <a:rPr lang="en-US" sz="1200" dirty="0"/>
                        <a:t>16.8</a:t>
                      </a:r>
                    </a:p>
                  </a:txBody>
                  <a:tcPr anchor="ctr"/>
                </a:tc>
                <a:tc>
                  <a:txBody>
                    <a:bodyPr/>
                    <a:lstStyle/>
                    <a:p>
                      <a:pPr algn="ctr"/>
                      <a:r>
                        <a:rPr lang="en-US" sz="1200" dirty="0"/>
                        <a:t>13.0</a:t>
                      </a:r>
                    </a:p>
                  </a:txBody>
                  <a:tcPr anchor="ctr"/>
                </a:tc>
                <a:tc>
                  <a:txBody>
                    <a:bodyPr/>
                    <a:lstStyle/>
                    <a:p>
                      <a:pPr algn="ctr"/>
                      <a:r>
                        <a:rPr lang="en-US" sz="1200" dirty="0"/>
                        <a:t>14.0</a:t>
                      </a:r>
                    </a:p>
                  </a:txBody>
                  <a:tcPr anchor="ctr"/>
                </a:tc>
                <a:extLst>
                  <a:ext uri="{0D108BD9-81ED-4DB2-BD59-A6C34878D82A}">
                    <a16:rowId xmlns:a16="http://schemas.microsoft.com/office/drawing/2014/main" val="1708307123"/>
                  </a:ext>
                </a:extLst>
              </a:tr>
              <a:tr h="315352">
                <a:tc>
                  <a:txBody>
                    <a:bodyPr/>
                    <a:lstStyle/>
                    <a:p>
                      <a:r>
                        <a:rPr lang="en-US" sz="1200" dirty="0"/>
                        <a:t>Teachers</a:t>
                      </a:r>
                    </a:p>
                  </a:txBody>
                  <a:tcPr/>
                </a:tc>
                <a:tc>
                  <a:txBody>
                    <a:bodyPr/>
                    <a:lstStyle/>
                    <a:p>
                      <a:pPr algn="ctr"/>
                      <a:r>
                        <a:rPr lang="en-US" sz="1200" dirty="0"/>
                        <a:t>169.4</a:t>
                      </a:r>
                    </a:p>
                  </a:txBody>
                  <a:tcPr anchor="ctr"/>
                </a:tc>
                <a:tc>
                  <a:txBody>
                    <a:bodyPr/>
                    <a:lstStyle/>
                    <a:p>
                      <a:pPr algn="ctr"/>
                      <a:r>
                        <a:rPr lang="en-US" sz="1200" dirty="0"/>
                        <a:t>129.9</a:t>
                      </a:r>
                    </a:p>
                  </a:txBody>
                  <a:tcPr anchor="ctr"/>
                </a:tc>
                <a:tc>
                  <a:txBody>
                    <a:bodyPr/>
                    <a:lstStyle/>
                    <a:p>
                      <a:pPr algn="ctr"/>
                      <a:r>
                        <a:rPr lang="en-US" sz="1200" dirty="0"/>
                        <a:t>125.34</a:t>
                      </a:r>
                    </a:p>
                  </a:txBody>
                  <a:tcPr anchor="ctr"/>
                </a:tc>
                <a:tc>
                  <a:txBody>
                    <a:bodyPr/>
                    <a:lstStyle/>
                    <a:p>
                      <a:pPr algn="ctr"/>
                      <a:r>
                        <a:rPr lang="en-US" sz="1200" dirty="0"/>
                        <a:t>141.93</a:t>
                      </a:r>
                    </a:p>
                  </a:txBody>
                  <a:tcPr anchor="ctr"/>
                </a:tc>
                <a:extLst>
                  <a:ext uri="{0D108BD9-81ED-4DB2-BD59-A6C34878D82A}">
                    <a16:rowId xmlns:a16="http://schemas.microsoft.com/office/drawing/2014/main" val="1066318525"/>
                  </a:ext>
                </a:extLst>
              </a:tr>
              <a:tr h="315352">
                <a:tc>
                  <a:txBody>
                    <a:bodyPr/>
                    <a:lstStyle/>
                    <a:p>
                      <a:r>
                        <a:rPr lang="en-US" sz="1200" dirty="0"/>
                        <a:t>Support Staff</a:t>
                      </a:r>
                    </a:p>
                  </a:txBody>
                  <a:tcPr/>
                </a:tc>
                <a:tc>
                  <a:txBody>
                    <a:bodyPr/>
                    <a:lstStyle/>
                    <a:p>
                      <a:pPr algn="ctr"/>
                      <a:r>
                        <a:rPr lang="en-US" sz="1200" dirty="0"/>
                        <a:t>145.85</a:t>
                      </a:r>
                    </a:p>
                  </a:txBody>
                  <a:tcPr anchor="ctr"/>
                </a:tc>
                <a:tc>
                  <a:txBody>
                    <a:bodyPr/>
                    <a:lstStyle/>
                    <a:p>
                      <a:pPr algn="ctr"/>
                      <a:r>
                        <a:rPr lang="en-US" sz="1200" dirty="0"/>
                        <a:t>106.84</a:t>
                      </a:r>
                    </a:p>
                  </a:txBody>
                  <a:tcPr anchor="ctr"/>
                </a:tc>
                <a:tc>
                  <a:txBody>
                    <a:bodyPr/>
                    <a:lstStyle/>
                    <a:p>
                      <a:pPr algn="ctr"/>
                      <a:r>
                        <a:rPr lang="en-US" sz="1200" dirty="0"/>
                        <a:t>90.95</a:t>
                      </a:r>
                    </a:p>
                  </a:txBody>
                  <a:tcPr anchor="ctr"/>
                </a:tc>
                <a:tc>
                  <a:txBody>
                    <a:bodyPr/>
                    <a:lstStyle/>
                    <a:p>
                      <a:pPr algn="ctr"/>
                      <a:r>
                        <a:rPr lang="en-US" sz="1200" dirty="0"/>
                        <a:t>131.85</a:t>
                      </a:r>
                    </a:p>
                  </a:txBody>
                  <a:tcPr anchor="ctr"/>
                </a:tc>
                <a:extLst>
                  <a:ext uri="{0D108BD9-81ED-4DB2-BD59-A6C34878D82A}">
                    <a16:rowId xmlns:a16="http://schemas.microsoft.com/office/drawing/2014/main" val="4020968069"/>
                  </a:ext>
                </a:extLst>
              </a:tr>
            </a:tbl>
          </a:graphicData>
        </a:graphic>
      </p:graphicFrame>
    </p:spTree>
    <p:extLst>
      <p:ext uri="{BB962C8B-B14F-4D97-AF65-F5344CB8AC3E}">
        <p14:creationId xmlns:p14="http://schemas.microsoft.com/office/powerpoint/2010/main" val="2885155760"/>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2500</TotalTime>
  <Words>856</Words>
  <Application>Microsoft Office PowerPoint</Application>
  <PresentationFormat>Widescreen</PresentationFormat>
  <Paragraphs>298</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Avenir Next LT Pro</vt:lpstr>
      <vt:lpstr>AvenirNext LT Pro Medium</vt:lpstr>
      <vt:lpstr>Sagona Book</vt:lpstr>
      <vt:lpstr>Segoe UI Semilight</vt:lpstr>
      <vt:lpstr>ExploreVTI</vt:lpstr>
      <vt:lpstr>School Department Budget Task Force Presentation</vt:lpstr>
      <vt:lpstr>2025 Enrollment</vt:lpstr>
      <vt:lpstr>Enrollment Percentage by Special Populations</vt:lpstr>
      <vt:lpstr>Total Expenditures per Pupil</vt:lpstr>
      <vt:lpstr>Class Size</vt:lpstr>
      <vt:lpstr>Teacher Salaries</vt:lpstr>
      <vt:lpstr>MCAS test results</vt:lpstr>
      <vt:lpstr>Staffing</vt:lpstr>
      <vt:lpstr>PowerPoint Presentation</vt:lpstr>
      <vt:lpstr>State Advocacy</vt:lpstr>
      <vt:lpstr>Measures of Success </vt:lpstr>
      <vt:lpstr>PowerPoint Presentation</vt:lpstr>
      <vt:lpstr>Graduation Rates and Diploma Pathways</vt:lpstr>
      <vt:lpstr>College Collaborations</vt:lpstr>
      <vt:lpstr>Advanced Placement (AP) Classes</vt:lpstr>
      <vt:lpstr>Budget Drivers</vt:lpstr>
      <vt:lpstr>South Hadley Budget Drivers (FY24-FY26)</vt:lpstr>
      <vt:lpstr>Amesbury Budget Drivers (FY24-FY26)</vt:lpstr>
      <vt:lpstr>Oxford Budget Drivers (FY24-FY26)</vt:lpstr>
      <vt:lpstr>Millbury Budget Drivers (FY24-FY26)</vt:lpstr>
      <vt:lpstr>Cross-District Budget Driver Themes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H Odell</dc:creator>
  <cp:lastModifiedBy>Jennifer L Voyik</cp:lastModifiedBy>
  <cp:revision>30</cp:revision>
  <cp:lastPrinted>2025-12-01T14:16:11Z</cp:lastPrinted>
  <dcterms:created xsi:type="dcterms:W3CDTF">2025-11-25T14:32:10Z</dcterms:created>
  <dcterms:modified xsi:type="dcterms:W3CDTF">2025-12-01T21:48:40Z</dcterms:modified>
</cp:coreProperties>
</file>